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28"/>
  </p:notesMasterIdLst>
  <p:sldIdLst>
    <p:sldId id="263" r:id="rId2"/>
    <p:sldId id="266" r:id="rId3"/>
    <p:sldId id="264" r:id="rId4"/>
    <p:sldId id="265" r:id="rId5"/>
    <p:sldId id="295" r:id="rId6"/>
    <p:sldId id="267" r:id="rId7"/>
    <p:sldId id="274" r:id="rId8"/>
    <p:sldId id="291" r:id="rId9"/>
    <p:sldId id="268" r:id="rId10"/>
    <p:sldId id="297" r:id="rId11"/>
    <p:sldId id="292" r:id="rId12"/>
    <p:sldId id="276" r:id="rId13"/>
    <p:sldId id="281" r:id="rId14"/>
    <p:sldId id="293" r:id="rId15"/>
    <p:sldId id="280" r:id="rId16"/>
    <p:sldId id="283" r:id="rId17"/>
    <p:sldId id="282" r:id="rId18"/>
    <p:sldId id="298" r:id="rId19"/>
    <p:sldId id="284" r:id="rId20"/>
    <p:sldId id="279" r:id="rId21"/>
    <p:sldId id="278" r:id="rId22"/>
    <p:sldId id="290" r:id="rId23"/>
    <p:sldId id="294" r:id="rId24"/>
    <p:sldId id="285" r:id="rId25"/>
    <p:sldId id="287" r:id="rId26"/>
    <p:sldId id="299" r:id="rId27"/>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AF0CA3-1028-48EE-BF9A-05E7F118D500}">
          <p14:sldIdLst>
            <p14:sldId id="263"/>
            <p14:sldId id="266"/>
            <p14:sldId id="264"/>
            <p14:sldId id="265"/>
            <p14:sldId id="295"/>
            <p14:sldId id="267"/>
            <p14:sldId id="274"/>
            <p14:sldId id="291"/>
            <p14:sldId id="268"/>
            <p14:sldId id="297"/>
            <p14:sldId id="292"/>
            <p14:sldId id="276"/>
            <p14:sldId id="281"/>
            <p14:sldId id="293"/>
            <p14:sldId id="280"/>
            <p14:sldId id="283"/>
            <p14:sldId id="282"/>
            <p14:sldId id="298"/>
            <p14:sldId id="284"/>
            <p14:sldId id="279"/>
            <p14:sldId id="278"/>
            <p14:sldId id="290"/>
            <p14:sldId id="294"/>
            <p14:sldId id="285"/>
            <p14:sldId id="287"/>
            <p14:sldId id="2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5AA55E-BBDE-4C57-BDDB-A8599403A146}" v="2" dt="2023-10-27T11:41:37.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9" autoAdjust="0"/>
    <p:restoredTop sz="96247" autoAdjust="0"/>
  </p:normalViewPr>
  <p:slideViewPr>
    <p:cSldViewPr snapToGrid="0">
      <p:cViewPr varScale="1">
        <p:scale>
          <a:sx n="102" d="100"/>
          <a:sy n="102" d="100"/>
        </p:scale>
        <p:origin x="148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szner, Sarah" userId="212fc887-8e10-44f0-9921-84da92019ad7" providerId="ADAL" clId="{6D5AA55E-BBDE-4C57-BDDB-A8599403A146}"/>
    <pc:docChg chg="undo custSel addSld modSld">
      <pc:chgData name="Linszner, Sarah" userId="212fc887-8e10-44f0-9921-84da92019ad7" providerId="ADAL" clId="{6D5AA55E-BBDE-4C57-BDDB-A8599403A146}" dt="2023-10-27T11:55:10.380" v="499" actId="1076"/>
      <pc:docMkLst>
        <pc:docMk/>
      </pc:docMkLst>
      <pc:sldChg chg="modSp mod">
        <pc:chgData name="Linszner, Sarah" userId="212fc887-8e10-44f0-9921-84da92019ad7" providerId="ADAL" clId="{6D5AA55E-BBDE-4C57-BDDB-A8599403A146}" dt="2023-10-27T11:40:42.713" v="199" actId="20577"/>
        <pc:sldMkLst>
          <pc:docMk/>
          <pc:sldMk cId="1734594876" sldId="267"/>
        </pc:sldMkLst>
        <pc:graphicFrameChg chg="modGraphic">
          <ac:chgData name="Linszner, Sarah" userId="212fc887-8e10-44f0-9921-84da92019ad7" providerId="ADAL" clId="{6D5AA55E-BBDE-4C57-BDDB-A8599403A146}" dt="2023-10-27T11:40:42.713" v="199" actId="20577"/>
          <ac:graphicFrameMkLst>
            <pc:docMk/>
            <pc:sldMk cId="1734594876" sldId="267"/>
            <ac:graphicFrameMk id="2" creationId="{5819BCDA-3DD6-5D8C-3009-5DB95EDAA126}"/>
          </ac:graphicFrameMkLst>
        </pc:graphicFrameChg>
      </pc:sldChg>
      <pc:sldChg chg="addSp delSp modSp add mod">
        <pc:chgData name="Linszner, Sarah" userId="212fc887-8e10-44f0-9921-84da92019ad7" providerId="ADAL" clId="{6D5AA55E-BBDE-4C57-BDDB-A8599403A146}" dt="2023-10-27T11:55:10.380" v="499" actId="1076"/>
        <pc:sldMkLst>
          <pc:docMk/>
          <pc:sldMk cId="2934868403" sldId="299"/>
        </pc:sldMkLst>
        <pc:spChg chg="add mod">
          <ac:chgData name="Linszner, Sarah" userId="212fc887-8e10-44f0-9921-84da92019ad7" providerId="ADAL" clId="{6D5AA55E-BBDE-4C57-BDDB-A8599403A146}" dt="2023-10-27T11:55:10.380" v="499" actId="1076"/>
          <ac:spMkLst>
            <pc:docMk/>
            <pc:sldMk cId="2934868403" sldId="299"/>
            <ac:spMk id="3" creationId="{3EFC47B1-9685-8DA3-D8D5-F9364B805F84}"/>
          </ac:spMkLst>
        </pc:spChg>
        <pc:spChg chg="add mod">
          <ac:chgData name="Linszner, Sarah" userId="212fc887-8e10-44f0-9921-84da92019ad7" providerId="ADAL" clId="{6D5AA55E-BBDE-4C57-BDDB-A8599403A146}" dt="2023-10-27T11:42:26.975" v="224" actId="1076"/>
          <ac:spMkLst>
            <pc:docMk/>
            <pc:sldMk cId="2934868403" sldId="299"/>
            <ac:spMk id="4" creationId="{610C288F-0550-0583-865F-901F514467CB}"/>
          </ac:spMkLst>
        </pc:spChg>
        <pc:spChg chg="mod">
          <ac:chgData name="Linszner, Sarah" userId="212fc887-8e10-44f0-9921-84da92019ad7" providerId="ADAL" clId="{6D5AA55E-BBDE-4C57-BDDB-A8599403A146}" dt="2023-10-27T11:54:17.152" v="487" actId="27107"/>
          <ac:spMkLst>
            <pc:docMk/>
            <pc:sldMk cId="2934868403" sldId="299"/>
            <ac:spMk id="6" creationId="{0299700D-4CEC-7139-CE7C-3EB9CF6AF3FA}"/>
          </ac:spMkLst>
        </pc:spChg>
        <pc:spChg chg="mod">
          <ac:chgData name="Linszner, Sarah" userId="212fc887-8e10-44f0-9921-84da92019ad7" providerId="ADAL" clId="{6D5AA55E-BBDE-4C57-BDDB-A8599403A146}" dt="2023-10-27T11:43:25.184" v="338" actId="1076"/>
          <ac:spMkLst>
            <pc:docMk/>
            <pc:sldMk cId="2934868403" sldId="299"/>
            <ac:spMk id="7" creationId="{00E98DE3-8ECD-8C44-170B-1802993F1E2A}"/>
          </ac:spMkLst>
        </pc:spChg>
        <pc:spChg chg="mod">
          <ac:chgData name="Linszner, Sarah" userId="212fc887-8e10-44f0-9921-84da92019ad7" providerId="ADAL" clId="{6D5AA55E-BBDE-4C57-BDDB-A8599403A146}" dt="2023-10-27T11:33:08.109" v="15" actId="20577"/>
          <ac:spMkLst>
            <pc:docMk/>
            <pc:sldMk cId="2934868403" sldId="299"/>
            <ac:spMk id="8" creationId="{6BF45D0D-4FC4-C63D-6544-BD6F321F2B8C}"/>
          </ac:spMkLst>
        </pc:spChg>
        <pc:spChg chg="add mod">
          <ac:chgData name="Linszner, Sarah" userId="212fc887-8e10-44f0-9921-84da92019ad7" providerId="ADAL" clId="{6D5AA55E-BBDE-4C57-BDDB-A8599403A146}" dt="2023-10-27T11:47:38.262" v="486" actId="403"/>
          <ac:spMkLst>
            <pc:docMk/>
            <pc:sldMk cId="2934868403" sldId="299"/>
            <ac:spMk id="9" creationId="{B7884425-55B3-4B78-1217-1A661257EF4E}"/>
          </ac:spMkLst>
        </pc:spChg>
        <pc:spChg chg="mod">
          <ac:chgData name="Linszner, Sarah" userId="212fc887-8e10-44f0-9921-84da92019ad7" providerId="ADAL" clId="{6D5AA55E-BBDE-4C57-BDDB-A8599403A146}" dt="2023-10-27T11:40:11.452" v="183" actId="113"/>
          <ac:spMkLst>
            <pc:docMk/>
            <pc:sldMk cId="2934868403" sldId="299"/>
            <ac:spMk id="11" creationId="{BAD85799-1A25-057F-1DAF-E775EC4D6E8A}"/>
          </ac:spMkLst>
        </pc:spChg>
        <pc:graphicFrameChg chg="add mod modGraphic">
          <ac:chgData name="Linszner, Sarah" userId="212fc887-8e10-44f0-9921-84da92019ad7" providerId="ADAL" clId="{6D5AA55E-BBDE-4C57-BDDB-A8599403A146}" dt="2023-10-27T11:43:18.709" v="337" actId="1076"/>
          <ac:graphicFrameMkLst>
            <pc:docMk/>
            <pc:sldMk cId="2934868403" sldId="299"/>
            <ac:graphicFrameMk id="2" creationId="{BF9D1598-9D89-B255-3BAD-6C3E7D45FCB4}"/>
          </ac:graphicFrameMkLst>
        </pc:graphicFrameChg>
        <pc:graphicFrameChg chg="del">
          <ac:chgData name="Linszner, Sarah" userId="212fc887-8e10-44f0-9921-84da92019ad7" providerId="ADAL" clId="{6D5AA55E-BBDE-4C57-BDDB-A8599403A146}" dt="2023-10-27T11:37:09.016" v="37" actId="478"/>
          <ac:graphicFrameMkLst>
            <pc:docMk/>
            <pc:sldMk cId="2934868403" sldId="299"/>
            <ac:graphicFrameMk id="5" creationId="{0D155685-2859-6E3E-7262-1C7352A230A6}"/>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MM34244\Desktop\SSN%20grap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M34244\Desktop\S&amp;P%20data.csv"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400" dirty="0"/>
              <a:t>Average Stated Maximum to Pay for Products, By Last Two Digits of SSN </a:t>
            </a:r>
            <a:r>
              <a:rPr lang="en-US" sz="1400" b="0" i="0" u="none" strike="noStrike" baseline="0" dirty="0">
                <a:effectLst/>
              </a:rPr>
              <a:t>(US$) </a:t>
            </a:r>
            <a:endParaRPr lang="en-US" sz="1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Sheet1!$B$11</c:f>
              <c:strCache>
                <c:ptCount val="1"/>
                <c:pt idx="0">
                  <c:v>00-19</c:v>
                </c:pt>
              </c:strCache>
            </c:strRef>
          </c:tx>
          <c:spPr>
            <a:solidFill>
              <a:schemeClr val="accent1"/>
            </a:solidFill>
            <a:ln>
              <a:noFill/>
            </a:ln>
            <a:effectLst/>
          </c:spPr>
          <c:invertIfNegative val="0"/>
          <c:cat>
            <c:strRef>
              <c:f>Sheet1!$C$10:$H$10</c:f>
              <c:strCache>
                <c:ptCount val="6"/>
                <c:pt idx="0">
                  <c:v>Wireless Mouse</c:v>
                </c:pt>
                <c:pt idx="1">
                  <c:v>Wireless Keyboard</c:v>
                </c:pt>
                <c:pt idx="2">
                  <c:v>Average wine</c:v>
                </c:pt>
                <c:pt idx="3">
                  <c:v>Rare wine</c:v>
                </c:pt>
                <c:pt idx="4">
                  <c:v>Design Book</c:v>
                </c:pt>
                <c:pt idx="5">
                  <c:v>Belgian Chocolate</c:v>
                </c:pt>
              </c:strCache>
            </c:strRef>
          </c:cat>
          <c:val>
            <c:numRef>
              <c:f>Sheet1!$C$11:$H$11</c:f>
              <c:numCache>
                <c:formatCode>General</c:formatCode>
                <c:ptCount val="6"/>
                <c:pt idx="0">
                  <c:v>8.6</c:v>
                </c:pt>
                <c:pt idx="1">
                  <c:v>16.100000000000001</c:v>
                </c:pt>
                <c:pt idx="2">
                  <c:v>8.6</c:v>
                </c:pt>
                <c:pt idx="3">
                  <c:v>11.7</c:v>
                </c:pt>
                <c:pt idx="4">
                  <c:v>12.8</c:v>
                </c:pt>
                <c:pt idx="5">
                  <c:v>9.6</c:v>
                </c:pt>
              </c:numCache>
            </c:numRef>
          </c:val>
          <c:extLst>
            <c:ext xmlns:c16="http://schemas.microsoft.com/office/drawing/2014/chart" uri="{C3380CC4-5D6E-409C-BE32-E72D297353CC}">
              <c16:uniqueId val="{00000000-943A-4A0D-AFDC-8FDF1385BA9C}"/>
            </c:ext>
          </c:extLst>
        </c:ser>
        <c:ser>
          <c:idx val="1"/>
          <c:order val="1"/>
          <c:tx>
            <c:strRef>
              <c:f>Sheet1!$B$12</c:f>
              <c:strCache>
                <c:ptCount val="1"/>
                <c:pt idx="0">
                  <c:v>20-39</c:v>
                </c:pt>
              </c:strCache>
            </c:strRef>
          </c:tx>
          <c:spPr>
            <a:solidFill>
              <a:schemeClr val="accent2">
                <a:lumMod val="75000"/>
              </a:schemeClr>
            </a:solidFill>
            <a:ln>
              <a:noFill/>
            </a:ln>
            <a:effectLst/>
          </c:spPr>
          <c:invertIfNegative val="0"/>
          <c:cat>
            <c:strRef>
              <c:f>Sheet1!$C$10:$H$10</c:f>
              <c:strCache>
                <c:ptCount val="6"/>
                <c:pt idx="0">
                  <c:v>Wireless Mouse</c:v>
                </c:pt>
                <c:pt idx="1">
                  <c:v>Wireless Keyboard</c:v>
                </c:pt>
                <c:pt idx="2">
                  <c:v>Average wine</c:v>
                </c:pt>
                <c:pt idx="3">
                  <c:v>Rare wine</c:v>
                </c:pt>
                <c:pt idx="4">
                  <c:v>Design Book</c:v>
                </c:pt>
                <c:pt idx="5">
                  <c:v>Belgian Chocolate</c:v>
                </c:pt>
              </c:strCache>
            </c:strRef>
          </c:cat>
          <c:val>
            <c:numRef>
              <c:f>Sheet1!$C$12:$H$12</c:f>
              <c:numCache>
                <c:formatCode>General</c:formatCode>
                <c:ptCount val="6"/>
                <c:pt idx="0">
                  <c:v>11.8</c:v>
                </c:pt>
                <c:pt idx="1">
                  <c:v>26.8</c:v>
                </c:pt>
                <c:pt idx="2">
                  <c:v>14.5</c:v>
                </c:pt>
                <c:pt idx="3">
                  <c:v>22.5</c:v>
                </c:pt>
                <c:pt idx="4">
                  <c:v>16.2</c:v>
                </c:pt>
                <c:pt idx="5">
                  <c:v>10.6</c:v>
                </c:pt>
              </c:numCache>
            </c:numRef>
          </c:val>
          <c:extLst>
            <c:ext xmlns:c16="http://schemas.microsoft.com/office/drawing/2014/chart" uri="{C3380CC4-5D6E-409C-BE32-E72D297353CC}">
              <c16:uniqueId val="{00000001-943A-4A0D-AFDC-8FDF1385BA9C}"/>
            </c:ext>
          </c:extLst>
        </c:ser>
        <c:ser>
          <c:idx val="2"/>
          <c:order val="2"/>
          <c:tx>
            <c:strRef>
              <c:f>Sheet1!$B$13</c:f>
              <c:strCache>
                <c:ptCount val="1"/>
                <c:pt idx="0">
                  <c:v>40-59</c:v>
                </c:pt>
              </c:strCache>
            </c:strRef>
          </c:tx>
          <c:spPr>
            <a:solidFill>
              <a:schemeClr val="accent4">
                <a:lumMod val="60000"/>
                <a:lumOff val="40000"/>
              </a:schemeClr>
            </a:solidFill>
            <a:ln>
              <a:noFill/>
            </a:ln>
            <a:effectLst/>
          </c:spPr>
          <c:invertIfNegative val="0"/>
          <c:cat>
            <c:strRef>
              <c:f>Sheet1!$C$10:$H$10</c:f>
              <c:strCache>
                <c:ptCount val="6"/>
                <c:pt idx="0">
                  <c:v>Wireless Mouse</c:v>
                </c:pt>
                <c:pt idx="1">
                  <c:v>Wireless Keyboard</c:v>
                </c:pt>
                <c:pt idx="2">
                  <c:v>Average wine</c:v>
                </c:pt>
                <c:pt idx="3">
                  <c:v>Rare wine</c:v>
                </c:pt>
                <c:pt idx="4">
                  <c:v>Design Book</c:v>
                </c:pt>
                <c:pt idx="5">
                  <c:v>Belgian Chocolate</c:v>
                </c:pt>
              </c:strCache>
            </c:strRef>
          </c:cat>
          <c:val>
            <c:numRef>
              <c:f>Sheet1!$C$13:$H$13</c:f>
              <c:numCache>
                <c:formatCode>General</c:formatCode>
                <c:ptCount val="6"/>
                <c:pt idx="0">
                  <c:v>13.5</c:v>
                </c:pt>
                <c:pt idx="1">
                  <c:v>39.299999999999997</c:v>
                </c:pt>
                <c:pt idx="2">
                  <c:v>12.6</c:v>
                </c:pt>
                <c:pt idx="3">
                  <c:v>18.100000000000001</c:v>
                </c:pt>
                <c:pt idx="4">
                  <c:v>15.8</c:v>
                </c:pt>
                <c:pt idx="5">
                  <c:v>12.5</c:v>
                </c:pt>
              </c:numCache>
            </c:numRef>
          </c:val>
          <c:extLst>
            <c:ext xmlns:c16="http://schemas.microsoft.com/office/drawing/2014/chart" uri="{C3380CC4-5D6E-409C-BE32-E72D297353CC}">
              <c16:uniqueId val="{00000002-943A-4A0D-AFDC-8FDF1385BA9C}"/>
            </c:ext>
          </c:extLst>
        </c:ser>
        <c:ser>
          <c:idx val="3"/>
          <c:order val="3"/>
          <c:tx>
            <c:strRef>
              <c:f>Sheet1!$B$14</c:f>
              <c:strCache>
                <c:ptCount val="1"/>
                <c:pt idx="0">
                  <c:v>60-79</c:v>
                </c:pt>
              </c:strCache>
            </c:strRef>
          </c:tx>
          <c:spPr>
            <a:solidFill>
              <a:srgbClr val="00B050"/>
            </a:solidFill>
            <a:ln>
              <a:noFill/>
            </a:ln>
            <a:effectLst/>
          </c:spPr>
          <c:invertIfNegative val="0"/>
          <c:cat>
            <c:strRef>
              <c:f>Sheet1!$C$10:$H$10</c:f>
              <c:strCache>
                <c:ptCount val="6"/>
                <c:pt idx="0">
                  <c:v>Wireless Mouse</c:v>
                </c:pt>
                <c:pt idx="1">
                  <c:v>Wireless Keyboard</c:v>
                </c:pt>
                <c:pt idx="2">
                  <c:v>Average wine</c:v>
                </c:pt>
                <c:pt idx="3">
                  <c:v>Rare wine</c:v>
                </c:pt>
                <c:pt idx="4">
                  <c:v>Design Book</c:v>
                </c:pt>
                <c:pt idx="5">
                  <c:v>Belgian Chocolate</c:v>
                </c:pt>
              </c:strCache>
            </c:strRef>
          </c:cat>
          <c:val>
            <c:numRef>
              <c:f>Sheet1!$C$14:$H$14</c:f>
              <c:numCache>
                <c:formatCode>General</c:formatCode>
                <c:ptCount val="6"/>
                <c:pt idx="0">
                  <c:v>21.2</c:v>
                </c:pt>
                <c:pt idx="1">
                  <c:v>34.5</c:v>
                </c:pt>
                <c:pt idx="2">
                  <c:v>15.5</c:v>
                </c:pt>
                <c:pt idx="3">
                  <c:v>24.6</c:v>
                </c:pt>
                <c:pt idx="4">
                  <c:v>19.3</c:v>
                </c:pt>
                <c:pt idx="5">
                  <c:v>13.3</c:v>
                </c:pt>
              </c:numCache>
            </c:numRef>
          </c:val>
          <c:extLst>
            <c:ext xmlns:c16="http://schemas.microsoft.com/office/drawing/2014/chart" uri="{C3380CC4-5D6E-409C-BE32-E72D297353CC}">
              <c16:uniqueId val="{00000003-943A-4A0D-AFDC-8FDF1385BA9C}"/>
            </c:ext>
          </c:extLst>
        </c:ser>
        <c:ser>
          <c:idx val="4"/>
          <c:order val="4"/>
          <c:tx>
            <c:strRef>
              <c:f>Sheet1!$B$15</c:f>
              <c:strCache>
                <c:ptCount val="1"/>
                <c:pt idx="0">
                  <c:v>80-99</c:v>
                </c:pt>
              </c:strCache>
            </c:strRef>
          </c:tx>
          <c:spPr>
            <a:solidFill>
              <a:srgbClr val="7030A0"/>
            </a:solidFill>
            <a:ln>
              <a:noFill/>
            </a:ln>
            <a:effectLst/>
          </c:spPr>
          <c:invertIfNegative val="0"/>
          <c:cat>
            <c:strRef>
              <c:f>Sheet1!$C$10:$H$10</c:f>
              <c:strCache>
                <c:ptCount val="6"/>
                <c:pt idx="0">
                  <c:v>Wireless Mouse</c:v>
                </c:pt>
                <c:pt idx="1">
                  <c:v>Wireless Keyboard</c:v>
                </c:pt>
                <c:pt idx="2">
                  <c:v>Average wine</c:v>
                </c:pt>
                <c:pt idx="3">
                  <c:v>Rare wine</c:v>
                </c:pt>
                <c:pt idx="4">
                  <c:v>Design Book</c:v>
                </c:pt>
                <c:pt idx="5">
                  <c:v>Belgian Chocolate</c:v>
                </c:pt>
              </c:strCache>
            </c:strRef>
          </c:cat>
          <c:val>
            <c:numRef>
              <c:f>Sheet1!$C$15:$H$15</c:f>
              <c:numCache>
                <c:formatCode>General</c:formatCode>
                <c:ptCount val="6"/>
                <c:pt idx="0">
                  <c:v>26.2</c:v>
                </c:pt>
                <c:pt idx="1">
                  <c:v>55.6</c:v>
                </c:pt>
                <c:pt idx="2">
                  <c:v>27.9</c:v>
                </c:pt>
                <c:pt idx="3">
                  <c:v>37.6</c:v>
                </c:pt>
                <c:pt idx="4">
                  <c:v>30</c:v>
                </c:pt>
                <c:pt idx="5">
                  <c:v>20.6</c:v>
                </c:pt>
              </c:numCache>
            </c:numRef>
          </c:val>
          <c:extLst>
            <c:ext xmlns:c16="http://schemas.microsoft.com/office/drawing/2014/chart" uri="{C3380CC4-5D6E-409C-BE32-E72D297353CC}">
              <c16:uniqueId val="{00000004-943A-4A0D-AFDC-8FDF1385BA9C}"/>
            </c:ext>
          </c:extLst>
        </c:ser>
        <c:dLbls>
          <c:showLegendKey val="0"/>
          <c:showVal val="0"/>
          <c:showCatName val="0"/>
          <c:showSerName val="0"/>
          <c:showPercent val="0"/>
          <c:showBubbleSize val="0"/>
        </c:dLbls>
        <c:gapWidth val="150"/>
        <c:axId val="58041600"/>
        <c:axId val="794800256"/>
      </c:barChart>
      <c:catAx>
        <c:axId val="5804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94800256"/>
        <c:crosses val="autoZero"/>
        <c:auto val="1"/>
        <c:lblAlgn val="ctr"/>
        <c:lblOffset val="100"/>
        <c:noMultiLvlLbl val="0"/>
      </c:catAx>
      <c:valAx>
        <c:axId val="794800256"/>
        <c:scaling>
          <c:orientation val="minMax"/>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8041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18200700740341E-2"/>
          <c:y val="4.4271093372808719E-2"/>
          <c:w val="0.64845440103665009"/>
          <c:h val="0.65219635108945051"/>
        </c:manualLayout>
      </c:layout>
      <c:barChart>
        <c:barDir val="col"/>
        <c:grouping val="clustered"/>
        <c:varyColors val="0"/>
        <c:ser>
          <c:idx val="1"/>
          <c:order val="1"/>
          <c:tx>
            <c:v>Equity Allocation of 401k participants</c:v>
          </c:tx>
          <c:spPr>
            <a:solidFill>
              <a:schemeClr val="accent2"/>
            </a:solidFill>
            <a:ln>
              <a:noFill/>
            </a:ln>
            <a:effectLst/>
          </c:spPr>
          <c:invertIfNegative val="0"/>
          <c:cat>
            <c:numRef>
              <c:f>'S&amp;P data'!$A$2:$A$2775</c:f>
              <c:numCache>
                <c:formatCode>m/d/yyyy</c:formatCode>
                <c:ptCount val="2774"/>
                <c:pt idx="0">
                  <c:v>37621</c:v>
                </c:pt>
                <c:pt idx="1">
                  <c:v>37620</c:v>
                </c:pt>
                <c:pt idx="2">
                  <c:v>37617</c:v>
                </c:pt>
                <c:pt idx="3">
                  <c:v>37616</c:v>
                </c:pt>
                <c:pt idx="4">
                  <c:v>37614</c:v>
                </c:pt>
                <c:pt idx="5">
                  <c:v>37613</c:v>
                </c:pt>
                <c:pt idx="6">
                  <c:v>37610</c:v>
                </c:pt>
                <c:pt idx="7">
                  <c:v>37609</c:v>
                </c:pt>
                <c:pt idx="8">
                  <c:v>37608</c:v>
                </c:pt>
                <c:pt idx="9">
                  <c:v>37607</c:v>
                </c:pt>
                <c:pt idx="10">
                  <c:v>37606</c:v>
                </c:pt>
                <c:pt idx="11">
                  <c:v>37603</c:v>
                </c:pt>
                <c:pt idx="12">
                  <c:v>37602</c:v>
                </c:pt>
                <c:pt idx="13">
                  <c:v>37601</c:v>
                </c:pt>
                <c:pt idx="14">
                  <c:v>37600</c:v>
                </c:pt>
                <c:pt idx="15">
                  <c:v>37599</c:v>
                </c:pt>
                <c:pt idx="16">
                  <c:v>37596</c:v>
                </c:pt>
                <c:pt idx="17">
                  <c:v>37595</c:v>
                </c:pt>
                <c:pt idx="18">
                  <c:v>37594</c:v>
                </c:pt>
                <c:pt idx="19">
                  <c:v>37593</c:v>
                </c:pt>
                <c:pt idx="20">
                  <c:v>37592</c:v>
                </c:pt>
                <c:pt idx="21">
                  <c:v>37589</c:v>
                </c:pt>
                <c:pt idx="22">
                  <c:v>37587</c:v>
                </c:pt>
                <c:pt idx="23">
                  <c:v>37586</c:v>
                </c:pt>
                <c:pt idx="24">
                  <c:v>37585</c:v>
                </c:pt>
                <c:pt idx="25">
                  <c:v>37582</c:v>
                </c:pt>
                <c:pt idx="26">
                  <c:v>37581</c:v>
                </c:pt>
                <c:pt idx="27">
                  <c:v>37580</c:v>
                </c:pt>
                <c:pt idx="28">
                  <c:v>37579</c:v>
                </c:pt>
                <c:pt idx="29">
                  <c:v>37578</c:v>
                </c:pt>
                <c:pt idx="30">
                  <c:v>37575</c:v>
                </c:pt>
                <c:pt idx="31">
                  <c:v>37574</c:v>
                </c:pt>
                <c:pt idx="32">
                  <c:v>37573</c:v>
                </c:pt>
                <c:pt idx="33">
                  <c:v>37572</c:v>
                </c:pt>
                <c:pt idx="34">
                  <c:v>37571</c:v>
                </c:pt>
                <c:pt idx="35">
                  <c:v>37568</c:v>
                </c:pt>
                <c:pt idx="36">
                  <c:v>37567</c:v>
                </c:pt>
                <c:pt idx="37">
                  <c:v>37566</c:v>
                </c:pt>
                <c:pt idx="38">
                  <c:v>37565</c:v>
                </c:pt>
                <c:pt idx="39">
                  <c:v>37564</c:v>
                </c:pt>
                <c:pt idx="40">
                  <c:v>37561</c:v>
                </c:pt>
                <c:pt idx="41">
                  <c:v>37560</c:v>
                </c:pt>
                <c:pt idx="42">
                  <c:v>37559</c:v>
                </c:pt>
                <c:pt idx="43">
                  <c:v>37558</c:v>
                </c:pt>
                <c:pt idx="44">
                  <c:v>37557</c:v>
                </c:pt>
                <c:pt idx="45">
                  <c:v>37554</c:v>
                </c:pt>
                <c:pt idx="46">
                  <c:v>37553</c:v>
                </c:pt>
                <c:pt idx="47">
                  <c:v>37552</c:v>
                </c:pt>
                <c:pt idx="48">
                  <c:v>37551</c:v>
                </c:pt>
                <c:pt idx="49">
                  <c:v>37550</c:v>
                </c:pt>
                <c:pt idx="50">
                  <c:v>37547</c:v>
                </c:pt>
                <c:pt idx="51">
                  <c:v>37546</c:v>
                </c:pt>
                <c:pt idx="52">
                  <c:v>37545</c:v>
                </c:pt>
                <c:pt idx="53">
                  <c:v>37544</c:v>
                </c:pt>
                <c:pt idx="54">
                  <c:v>37543</c:v>
                </c:pt>
                <c:pt idx="55">
                  <c:v>37540</c:v>
                </c:pt>
                <c:pt idx="56">
                  <c:v>37539</c:v>
                </c:pt>
                <c:pt idx="57">
                  <c:v>37538</c:v>
                </c:pt>
                <c:pt idx="58">
                  <c:v>37537</c:v>
                </c:pt>
                <c:pt idx="59">
                  <c:v>37536</c:v>
                </c:pt>
                <c:pt idx="60">
                  <c:v>37533</c:v>
                </c:pt>
                <c:pt idx="61">
                  <c:v>37532</c:v>
                </c:pt>
                <c:pt idx="62">
                  <c:v>37531</c:v>
                </c:pt>
                <c:pt idx="63">
                  <c:v>37530</c:v>
                </c:pt>
                <c:pt idx="64">
                  <c:v>37529</c:v>
                </c:pt>
                <c:pt idx="65">
                  <c:v>37526</c:v>
                </c:pt>
                <c:pt idx="66">
                  <c:v>37525</c:v>
                </c:pt>
                <c:pt idx="67">
                  <c:v>37524</c:v>
                </c:pt>
                <c:pt idx="68">
                  <c:v>37523</c:v>
                </c:pt>
                <c:pt idx="69">
                  <c:v>37522</c:v>
                </c:pt>
                <c:pt idx="70">
                  <c:v>37519</c:v>
                </c:pt>
                <c:pt idx="71">
                  <c:v>37518</c:v>
                </c:pt>
                <c:pt idx="72">
                  <c:v>37517</c:v>
                </c:pt>
                <c:pt idx="73">
                  <c:v>37516</c:v>
                </c:pt>
                <c:pt idx="74">
                  <c:v>37515</c:v>
                </c:pt>
                <c:pt idx="75">
                  <c:v>37512</c:v>
                </c:pt>
                <c:pt idx="76">
                  <c:v>37511</c:v>
                </c:pt>
                <c:pt idx="77">
                  <c:v>37510</c:v>
                </c:pt>
                <c:pt idx="78">
                  <c:v>37509</c:v>
                </c:pt>
                <c:pt idx="79">
                  <c:v>37508</c:v>
                </c:pt>
                <c:pt idx="80">
                  <c:v>37505</c:v>
                </c:pt>
                <c:pt idx="81">
                  <c:v>37504</c:v>
                </c:pt>
                <c:pt idx="82">
                  <c:v>37503</c:v>
                </c:pt>
                <c:pt idx="83">
                  <c:v>37502</c:v>
                </c:pt>
                <c:pt idx="84">
                  <c:v>37498</c:v>
                </c:pt>
                <c:pt idx="85">
                  <c:v>37497</c:v>
                </c:pt>
                <c:pt idx="86">
                  <c:v>37496</c:v>
                </c:pt>
                <c:pt idx="87">
                  <c:v>37495</c:v>
                </c:pt>
                <c:pt idx="88">
                  <c:v>37494</c:v>
                </c:pt>
                <c:pt idx="89">
                  <c:v>37491</c:v>
                </c:pt>
                <c:pt idx="90">
                  <c:v>37490</c:v>
                </c:pt>
                <c:pt idx="91">
                  <c:v>37489</c:v>
                </c:pt>
                <c:pt idx="92">
                  <c:v>37488</c:v>
                </c:pt>
                <c:pt idx="93">
                  <c:v>37487</c:v>
                </c:pt>
                <c:pt idx="94">
                  <c:v>37484</c:v>
                </c:pt>
                <c:pt idx="95">
                  <c:v>37483</c:v>
                </c:pt>
                <c:pt idx="96">
                  <c:v>37482</c:v>
                </c:pt>
                <c:pt idx="97">
                  <c:v>37481</c:v>
                </c:pt>
                <c:pt idx="98">
                  <c:v>37480</c:v>
                </c:pt>
                <c:pt idx="99">
                  <c:v>37477</c:v>
                </c:pt>
                <c:pt idx="100">
                  <c:v>37476</c:v>
                </c:pt>
                <c:pt idx="101">
                  <c:v>37475</c:v>
                </c:pt>
                <c:pt idx="102">
                  <c:v>37474</c:v>
                </c:pt>
                <c:pt idx="103">
                  <c:v>37473</c:v>
                </c:pt>
                <c:pt idx="104">
                  <c:v>37470</c:v>
                </c:pt>
                <c:pt idx="105">
                  <c:v>37469</c:v>
                </c:pt>
                <c:pt idx="106">
                  <c:v>37468</c:v>
                </c:pt>
                <c:pt idx="107">
                  <c:v>37467</c:v>
                </c:pt>
                <c:pt idx="108">
                  <c:v>37466</c:v>
                </c:pt>
                <c:pt idx="109">
                  <c:v>37463</c:v>
                </c:pt>
                <c:pt idx="110">
                  <c:v>37462</c:v>
                </c:pt>
                <c:pt idx="111">
                  <c:v>37461</c:v>
                </c:pt>
                <c:pt idx="112">
                  <c:v>37460</c:v>
                </c:pt>
                <c:pt idx="113">
                  <c:v>37459</c:v>
                </c:pt>
                <c:pt idx="114">
                  <c:v>37456</c:v>
                </c:pt>
                <c:pt idx="115">
                  <c:v>37455</c:v>
                </c:pt>
                <c:pt idx="116">
                  <c:v>37454</c:v>
                </c:pt>
                <c:pt idx="117">
                  <c:v>37453</c:v>
                </c:pt>
                <c:pt idx="118">
                  <c:v>37452</c:v>
                </c:pt>
                <c:pt idx="119">
                  <c:v>37449</c:v>
                </c:pt>
                <c:pt idx="120">
                  <c:v>37448</c:v>
                </c:pt>
                <c:pt idx="121">
                  <c:v>37447</c:v>
                </c:pt>
                <c:pt idx="122">
                  <c:v>37446</c:v>
                </c:pt>
                <c:pt idx="123">
                  <c:v>37445</c:v>
                </c:pt>
                <c:pt idx="124">
                  <c:v>37442</c:v>
                </c:pt>
                <c:pt idx="125">
                  <c:v>37440</c:v>
                </c:pt>
                <c:pt idx="126">
                  <c:v>37439</c:v>
                </c:pt>
                <c:pt idx="127">
                  <c:v>37438</c:v>
                </c:pt>
                <c:pt idx="128">
                  <c:v>37435</c:v>
                </c:pt>
                <c:pt idx="129">
                  <c:v>37434</c:v>
                </c:pt>
                <c:pt idx="130">
                  <c:v>37433</c:v>
                </c:pt>
                <c:pt idx="131">
                  <c:v>37432</c:v>
                </c:pt>
                <c:pt idx="132">
                  <c:v>37431</c:v>
                </c:pt>
                <c:pt idx="133">
                  <c:v>37428</c:v>
                </c:pt>
                <c:pt idx="134">
                  <c:v>37427</c:v>
                </c:pt>
                <c:pt idx="135">
                  <c:v>37426</c:v>
                </c:pt>
                <c:pt idx="136">
                  <c:v>37425</c:v>
                </c:pt>
                <c:pt idx="137">
                  <c:v>37424</c:v>
                </c:pt>
                <c:pt idx="138">
                  <c:v>37421</c:v>
                </c:pt>
                <c:pt idx="139">
                  <c:v>37420</c:v>
                </c:pt>
                <c:pt idx="140">
                  <c:v>37419</c:v>
                </c:pt>
                <c:pt idx="141">
                  <c:v>37418</c:v>
                </c:pt>
                <c:pt idx="142">
                  <c:v>37417</c:v>
                </c:pt>
                <c:pt idx="143">
                  <c:v>37414</c:v>
                </c:pt>
                <c:pt idx="144">
                  <c:v>37413</c:v>
                </c:pt>
                <c:pt idx="145">
                  <c:v>37412</c:v>
                </c:pt>
                <c:pt idx="146">
                  <c:v>37411</c:v>
                </c:pt>
                <c:pt idx="147">
                  <c:v>37410</c:v>
                </c:pt>
                <c:pt idx="148">
                  <c:v>37407</c:v>
                </c:pt>
                <c:pt idx="149">
                  <c:v>37406</c:v>
                </c:pt>
                <c:pt idx="150">
                  <c:v>37405</c:v>
                </c:pt>
                <c:pt idx="151">
                  <c:v>37404</c:v>
                </c:pt>
                <c:pt idx="152">
                  <c:v>37400</c:v>
                </c:pt>
                <c:pt idx="153">
                  <c:v>37399</c:v>
                </c:pt>
                <c:pt idx="154">
                  <c:v>37398</c:v>
                </c:pt>
                <c:pt idx="155">
                  <c:v>37397</c:v>
                </c:pt>
                <c:pt idx="156">
                  <c:v>37396</c:v>
                </c:pt>
                <c:pt idx="157">
                  <c:v>37393</c:v>
                </c:pt>
                <c:pt idx="158">
                  <c:v>37392</c:v>
                </c:pt>
                <c:pt idx="159">
                  <c:v>37391</c:v>
                </c:pt>
                <c:pt idx="160">
                  <c:v>37390</c:v>
                </c:pt>
                <c:pt idx="161">
                  <c:v>37389</c:v>
                </c:pt>
                <c:pt idx="162">
                  <c:v>37386</c:v>
                </c:pt>
                <c:pt idx="163">
                  <c:v>37385</c:v>
                </c:pt>
                <c:pt idx="164">
                  <c:v>37384</c:v>
                </c:pt>
                <c:pt idx="165">
                  <c:v>37383</c:v>
                </c:pt>
                <c:pt idx="166">
                  <c:v>37382</c:v>
                </c:pt>
                <c:pt idx="167">
                  <c:v>37379</c:v>
                </c:pt>
                <c:pt idx="168">
                  <c:v>37378</c:v>
                </c:pt>
                <c:pt idx="169">
                  <c:v>37377</c:v>
                </c:pt>
                <c:pt idx="170">
                  <c:v>37376</c:v>
                </c:pt>
                <c:pt idx="171">
                  <c:v>37375</c:v>
                </c:pt>
                <c:pt idx="172">
                  <c:v>37372</c:v>
                </c:pt>
                <c:pt idx="173">
                  <c:v>37371</c:v>
                </c:pt>
                <c:pt idx="174">
                  <c:v>37370</c:v>
                </c:pt>
                <c:pt idx="175">
                  <c:v>37369</c:v>
                </c:pt>
                <c:pt idx="176">
                  <c:v>37368</c:v>
                </c:pt>
                <c:pt idx="177">
                  <c:v>37365</c:v>
                </c:pt>
                <c:pt idx="178">
                  <c:v>37364</c:v>
                </c:pt>
                <c:pt idx="179">
                  <c:v>37363</c:v>
                </c:pt>
                <c:pt idx="180">
                  <c:v>37362</c:v>
                </c:pt>
                <c:pt idx="181">
                  <c:v>37361</c:v>
                </c:pt>
                <c:pt idx="182">
                  <c:v>37358</c:v>
                </c:pt>
                <c:pt idx="183">
                  <c:v>37357</c:v>
                </c:pt>
                <c:pt idx="184">
                  <c:v>37356</c:v>
                </c:pt>
                <c:pt idx="185">
                  <c:v>37355</c:v>
                </c:pt>
                <c:pt idx="186">
                  <c:v>37354</c:v>
                </c:pt>
                <c:pt idx="187">
                  <c:v>37351</c:v>
                </c:pt>
                <c:pt idx="188">
                  <c:v>37350</c:v>
                </c:pt>
                <c:pt idx="189">
                  <c:v>37349</c:v>
                </c:pt>
                <c:pt idx="190">
                  <c:v>37348</c:v>
                </c:pt>
                <c:pt idx="191">
                  <c:v>37347</c:v>
                </c:pt>
                <c:pt idx="192">
                  <c:v>37343</c:v>
                </c:pt>
                <c:pt idx="193">
                  <c:v>37342</c:v>
                </c:pt>
                <c:pt idx="194">
                  <c:v>37341</c:v>
                </c:pt>
                <c:pt idx="195">
                  <c:v>37340</c:v>
                </c:pt>
                <c:pt idx="196">
                  <c:v>37337</c:v>
                </c:pt>
                <c:pt idx="197">
                  <c:v>37336</c:v>
                </c:pt>
                <c:pt idx="198">
                  <c:v>37335</c:v>
                </c:pt>
                <c:pt idx="199">
                  <c:v>37334</c:v>
                </c:pt>
                <c:pt idx="200">
                  <c:v>37333</c:v>
                </c:pt>
                <c:pt idx="201">
                  <c:v>37330</c:v>
                </c:pt>
                <c:pt idx="202">
                  <c:v>37329</c:v>
                </c:pt>
                <c:pt idx="203">
                  <c:v>37328</c:v>
                </c:pt>
                <c:pt idx="204">
                  <c:v>37327</c:v>
                </c:pt>
                <c:pt idx="205">
                  <c:v>37326</c:v>
                </c:pt>
                <c:pt idx="206">
                  <c:v>37323</c:v>
                </c:pt>
                <c:pt idx="207">
                  <c:v>37322</c:v>
                </c:pt>
                <c:pt idx="208">
                  <c:v>37321</c:v>
                </c:pt>
                <c:pt idx="209">
                  <c:v>37320</c:v>
                </c:pt>
                <c:pt idx="210">
                  <c:v>37319</c:v>
                </c:pt>
                <c:pt idx="211">
                  <c:v>37316</c:v>
                </c:pt>
                <c:pt idx="212">
                  <c:v>37315</c:v>
                </c:pt>
                <c:pt idx="213">
                  <c:v>37314</c:v>
                </c:pt>
                <c:pt idx="214">
                  <c:v>37313</c:v>
                </c:pt>
                <c:pt idx="215">
                  <c:v>37312</c:v>
                </c:pt>
                <c:pt idx="216">
                  <c:v>37309</c:v>
                </c:pt>
                <c:pt idx="217">
                  <c:v>37308</c:v>
                </c:pt>
                <c:pt idx="218">
                  <c:v>37307</c:v>
                </c:pt>
                <c:pt idx="219">
                  <c:v>37306</c:v>
                </c:pt>
                <c:pt idx="220">
                  <c:v>37302</c:v>
                </c:pt>
                <c:pt idx="221">
                  <c:v>37301</c:v>
                </c:pt>
                <c:pt idx="222">
                  <c:v>37300</c:v>
                </c:pt>
                <c:pt idx="223">
                  <c:v>37299</c:v>
                </c:pt>
                <c:pt idx="224">
                  <c:v>37298</c:v>
                </c:pt>
                <c:pt idx="225">
                  <c:v>37295</c:v>
                </c:pt>
                <c:pt idx="226">
                  <c:v>37294</c:v>
                </c:pt>
                <c:pt idx="227">
                  <c:v>37293</c:v>
                </c:pt>
                <c:pt idx="228">
                  <c:v>37292</c:v>
                </c:pt>
                <c:pt idx="229">
                  <c:v>37291</c:v>
                </c:pt>
                <c:pt idx="230">
                  <c:v>37288</c:v>
                </c:pt>
                <c:pt idx="231">
                  <c:v>37287</c:v>
                </c:pt>
                <c:pt idx="232">
                  <c:v>37286</c:v>
                </c:pt>
                <c:pt idx="233">
                  <c:v>37285</c:v>
                </c:pt>
                <c:pt idx="234">
                  <c:v>37284</c:v>
                </c:pt>
                <c:pt idx="235">
                  <c:v>37281</c:v>
                </c:pt>
                <c:pt idx="236">
                  <c:v>37280</c:v>
                </c:pt>
                <c:pt idx="237">
                  <c:v>37279</c:v>
                </c:pt>
                <c:pt idx="238">
                  <c:v>37278</c:v>
                </c:pt>
                <c:pt idx="239">
                  <c:v>37274</c:v>
                </c:pt>
                <c:pt idx="240">
                  <c:v>37273</c:v>
                </c:pt>
                <c:pt idx="241">
                  <c:v>37272</c:v>
                </c:pt>
                <c:pt idx="242">
                  <c:v>37271</c:v>
                </c:pt>
                <c:pt idx="243">
                  <c:v>37270</c:v>
                </c:pt>
                <c:pt idx="244">
                  <c:v>37267</c:v>
                </c:pt>
                <c:pt idx="245">
                  <c:v>37266</c:v>
                </c:pt>
                <c:pt idx="246">
                  <c:v>37265</c:v>
                </c:pt>
                <c:pt idx="247">
                  <c:v>37264</c:v>
                </c:pt>
                <c:pt idx="248">
                  <c:v>37263</c:v>
                </c:pt>
                <c:pt idx="249">
                  <c:v>37260</c:v>
                </c:pt>
                <c:pt idx="250">
                  <c:v>37259</c:v>
                </c:pt>
                <c:pt idx="251">
                  <c:v>37258</c:v>
                </c:pt>
                <c:pt idx="252">
                  <c:v>37256</c:v>
                </c:pt>
                <c:pt idx="253">
                  <c:v>37253</c:v>
                </c:pt>
                <c:pt idx="254">
                  <c:v>37252</c:v>
                </c:pt>
                <c:pt idx="255">
                  <c:v>37251</c:v>
                </c:pt>
                <c:pt idx="256">
                  <c:v>37249</c:v>
                </c:pt>
                <c:pt idx="257">
                  <c:v>37246</c:v>
                </c:pt>
                <c:pt idx="258">
                  <c:v>37245</c:v>
                </c:pt>
                <c:pt idx="259">
                  <c:v>37244</c:v>
                </c:pt>
                <c:pt idx="260">
                  <c:v>37243</c:v>
                </c:pt>
                <c:pt idx="261">
                  <c:v>37242</c:v>
                </c:pt>
                <c:pt idx="262">
                  <c:v>37239</c:v>
                </c:pt>
                <c:pt idx="263">
                  <c:v>37238</c:v>
                </c:pt>
                <c:pt idx="264">
                  <c:v>37237</c:v>
                </c:pt>
                <c:pt idx="265">
                  <c:v>37236</c:v>
                </c:pt>
                <c:pt idx="266">
                  <c:v>37235</c:v>
                </c:pt>
                <c:pt idx="267">
                  <c:v>37232</c:v>
                </c:pt>
                <c:pt idx="268">
                  <c:v>37231</c:v>
                </c:pt>
                <c:pt idx="269">
                  <c:v>37230</c:v>
                </c:pt>
                <c:pt idx="270">
                  <c:v>37229</c:v>
                </c:pt>
                <c:pt idx="271">
                  <c:v>37228</c:v>
                </c:pt>
                <c:pt idx="272">
                  <c:v>37225</c:v>
                </c:pt>
                <c:pt idx="273">
                  <c:v>37224</c:v>
                </c:pt>
                <c:pt idx="274">
                  <c:v>37223</c:v>
                </c:pt>
                <c:pt idx="275">
                  <c:v>37222</c:v>
                </c:pt>
                <c:pt idx="276">
                  <c:v>37221</c:v>
                </c:pt>
                <c:pt idx="277">
                  <c:v>37218</c:v>
                </c:pt>
                <c:pt idx="278">
                  <c:v>37216</c:v>
                </c:pt>
                <c:pt idx="279">
                  <c:v>37215</c:v>
                </c:pt>
                <c:pt idx="280">
                  <c:v>37214</c:v>
                </c:pt>
                <c:pt idx="281">
                  <c:v>37211</c:v>
                </c:pt>
                <c:pt idx="282">
                  <c:v>37210</c:v>
                </c:pt>
                <c:pt idx="283">
                  <c:v>37209</c:v>
                </c:pt>
                <c:pt idx="284">
                  <c:v>37208</c:v>
                </c:pt>
                <c:pt idx="285">
                  <c:v>37207</c:v>
                </c:pt>
                <c:pt idx="286">
                  <c:v>37204</c:v>
                </c:pt>
                <c:pt idx="287">
                  <c:v>37203</c:v>
                </c:pt>
                <c:pt idx="288">
                  <c:v>37202</c:v>
                </c:pt>
                <c:pt idx="289">
                  <c:v>37201</c:v>
                </c:pt>
                <c:pt idx="290">
                  <c:v>37200</c:v>
                </c:pt>
                <c:pt idx="291">
                  <c:v>37197</c:v>
                </c:pt>
                <c:pt idx="292">
                  <c:v>37196</c:v>
                </c:pt>
                <c:pt idx="293">
                  <c:v>37195</c:v>
                </c:pt>
                <c:pt idx="294">
                  <c:v>37194</c:v>
                </c:pt>
                <c:pt idx="295">
                  <c:v>37193</c:v>
                </c:pt>
                <c:pt idx="296">
                  <c:v>37190</c:v>
                </c:pt>
                <c:pt idx="297">
                  <c:v>37189</c:v>
                </c:pt>
                <c:pt idx="298">
                  <c:v>37188</c:v>
                </c:pt>
                <c:pt idx="299">
                  <c:v>37187</c:v>
                </c:pt>
                <c:pt idx="300">
                  <c:v>37186</c:v>
                </c:pt>
                <c:pt idx="301">
                  <c:v>37183</c:v>
                </c:pt>
                <c:pt idx="302">
                  <c:v>37182</c:v>
                </c:pt>
                <c:pt idx="303">
                  <c:v>37181</c:v>
                </c:pt>
                <c:pt idx="304">
                  <c:v>37180</c:v>
                </c:pt>
                <c:pt idx="305">
                  <c:v>37179</c:v>
                </c:pt>
                <c:pt idx="306">
                  <c:v>37176</c:v>
                </c:pt>
                <c:pt idx="307">
                  <c:v>37175</c:v>
                </c:pt>
                <c:pt idx="308">
                  <c:v>37174</c:v>
                </c:pt>
                <c:pt idx="309">
                  <c:v>37173</c:v>
                </c:pt>
                <c:pt idx="310">
                  <c:v>37172</c:v>
                </c:pt>
                <c:pt idx="311">
                  <c:v>37169</c:v>
                </c:pt>
                <c:pt idx="312">
                  <c:v>37168</c:v>
                </c:pt>
                <c:pt idx="313">
                  <c:v>37167</c:v>
                </c:pt>
                <c:pt idx="314">
                  <c:v>37166</c:v>
                </c:pt>
                <c:pt idx="315">
                  <c:v>37165</c:v>
                </c:pt>
                <c:pt idx="316">
                  <c:v>37162</c:v>
                </c:pt>
                <c:pt idx="317">
                  <c:v>37161</c:v>
                </c:pt>
                <c:pt idx="318">
                  <c:v>37160</c:v>
                </c:pt>
                <c:pt idx="319">
                  <c:v>37159</c:v>
                </c:pt>
                <c:pt idx="320">
                  <c:v>37158</c:v>
                </c:pt>
                <c:pt idx="321">
                  <c:v>37155</c:v>
                </c:pt>
                <c:pt idx="322">
                  <c:v>37154</c:v>
                </c:pt>
                <c:pt idx="323">
                  <c:v>37153</c:v>
                </c:pt>
                <c:pt idx="324">
                  <c:v>37152</c:v>
                </c:pt>
                <c:pt idx="325">
                  <c:v>37151</c:v>
                </c:pt>
                <c:pt idx="326">
                  <c:v>37144</c:v>
                </c:pt>
                <c:pt idx="327">
                  <c:v>37141</c:v>
                </c:pt>
                <c:pt idx="328">
                  <c:v>37140</c:v>
                </c:pt>
                <c:pt idx="329">
                  <c:v>37139</c:v>
                </c:pt>
                <c:pt idx="330">
                  <c:v>37138</c:v>
                </c:pt>
                <c:pt idx="331">
                  <c:v>37134</c:v>
                </c:pt>
                <c:pt idx="332">
                  <c:v>37133</c:v>
                </c:pt>
                <c:pt idx="333">
                  <c:v>37132</c:v>
                </c:pt>
                <c:pt idx="334">
                  <c:v>37131</c:v>
                </c:pt>
                <c:pt idx="335">
                  <c:v>37130</c:v>
                </c:pt>
                <c:pt idx="336">
                  <c:v>37127</c:v>
                </c:pt>
                <c:pt idx="337">
                  <c:v>37126</c:v>
                </c:pt>
                <c:pt idx="338">
                  <c:v>37125</c:v>
                </c:pt>
                <c:pt idx="339">
                  <c:v>37124</c:v>
                </c:pt>
                <c:pt idx="340">
                  <c:v>37123</c:v>
                </c:pt>
                <c:pt idx="341">
                  <c:v>37120</c:v>
                </c:pt>
                <c:pt idx="342">
                  <c:v>37119</c:v>
                </c:pt>
                <c:pt idx="343">
                  <c:v>37118</c:v>
                </c:pt>
                <c:pt idx="344">
                  <c:v>37117</c:v>
                </c:pt>
                <c:pt idx="345">
                  <c:v>37116</c:v>
                </c:pt>
                <c:pt idx="346">
                  <c:v>37113</c:v>
                </c:pt>
                <c:pt idx="347">
                  <c:v>37112</c:v>
                </c:pt>
                <c:pt idx="348">
                  <c:v>37111</c:v>
                </c:pt>
                <c:pt idx="349">
                  <c:v>37110</c:v>
                </c:pt>
                <c:pt idx="350">
                  <c:v>37109</c:v>
                </c:pt>
                <c:pt idx="351">
                  <c:v>37106</c:v>
                </c:pt>
                <c:pt idx="352">
                  <c:v>37105</c:v>
                </c:pt>
                <c:pt idx="353">
                  <c:v>37104</c:v>
                </c:pt>
                <c:pt idx="354">
                  <c:v>37103</c:v>
                </c:pt>
                <c:pt idx="355">
                  <c:v>37102</c:v>
                </c:pt>
                <c:pt idx="356">
                  <c:v>37099</c:v>
                </c:pt>
                <c:pt idx="357">
                  <c:v>37098</c:v>
                </c:pt>
                <c:pt idx="358">
                  <c:v>37097</c:v>
                </c:pt>
                <c:pt idx="359">
                  <c:v>37096</c:v>
                </c:pt>
                <c:pt idx="360">
                  <c:v>37095</c:v>
                </c:pt>
                <c:pt idx="361">
                  <c:v>37092</c:v>
                </c:pt>
                <c:pt idx="362">
                  <c:v>37091</c:v>
                </c:pt>
                <c:pt idx="363">
                  <c:v>37090</c:v>
                </c:pt>
                <c:pt idx="364">
                  <c:v>37089</c:v>
                </c:pt>
                <c:pt idx="365">
                  <c:v>37088</c:v>
                </c:pt>
                <c:pt idx="366">
                  <c:v>37085</c:v>
                </c:pt>
                <c:pt idx="367">
                  <c:v>37084</c:v>
                </c:pt>
                <c:pt idx="368">
                  <c:v>37083</c:v>
                </c:pt>
                <c:pt idx="369">
                  <c:v>37082</c:v>
                </c:pt>
                <c:pt idx="370">
                  <c:v>37081</c:v>
                </c:pt>
                <c:pt idx="371">
                  <c:v>37078</c:v>
                </c:pt>
                <c:pt idx="372">
                  <c:v>37077</c:v>
                </c:pt>
                <c:pt idx="373">
                  <c:v>37075</c:v>
                </c:pt>
                <c:pt idx="374">
                  <c:v>37074</c:v>
                </c:pt>
                <c:pt idx="375">
                  <c:v>37071</c:v>
                </c:pt>
                <c:pt idx="376">
                  <c:v>37070</c:v>
                </c:pt>
                <c:pt idx="377">
                  <c:v>37069</c:v>
                </c:pt>
                <c:pt idx="378">
                  <c:v>37068</c:v>
                </c:pt>
                <c:pt idx="379">
                  <c:v>37067</c:v>
                </c:pt>
                <c:pt idx="380">
                  <c:v>37064</c:v>
                </c:pt>
                <c:pt idx="381">
                  <c:v>37063</c:v>
                </c:pt>
                <c:pt idx="382">
                  <c:v>37062</c:v>
                </c:pt>
                <c:pt idx="383">
                  <c:v>37061</c:v>
                </c:pt>
                <c:pt idx="384">
                  <c:v>37060</c:v>
                </c:pt>
                <c:pt idx="385">
                  <c:v>37057</c:v>
                </c:pt>
                <c:pt idx="386">
                  <c:v>37056</c:v>
                </c:pt>
                <c:pt idx="387">
                  <c:v>37055</c:v>
                </c:pt>
                <c:pt idx="388">
                  <c:v>37054</c:v>
                </c:pt>
                <c:pt idx="389">
                  <c:v>37053</c:v>
                </c:pt>
                <c:pt idx="390">
                  <c:v>37050</c:v>
                </c:pt>
                <c:pt idx="391">
                  <c:v>37049</c:v>
                </c:pt>
                <c:pt idx="392">
                  <c:v>37048</c:v>
                </c:pt>
                <c:pt idx="393">
                  <c:v>37047</c:v>
                </c:pt>
                <c:pt idx="394">
                  <c:v>37046</c:v>
                </c:pt>
                <c:pt idx="395">
                  <c:v>37043</c:v>
                </c:pt>
                <c:pt idx="396">
                  <c:v>37042</c:v>
                </c:pt>
                <c:pt idx="397">
                  <c:v>37041</c:v>
                </c:pt>
                <c:pt idx="398">
                  <c:v>37040</c:v>
                </c:pt>
                <c:pt idx="399">
                  <c:v>37036</c:v>
                </c:pt>
                <c:pt idx="400">
                  <c:v>37035</c:v>
                </c:pt>
                <c:pt idx="401">
                  <c:v>37034</c:v>
                </c:pt>
                <c:pt idx="402">
                  <c:v>37033</c:v>
                </c:pt>
                <c:pt idx="403">
                  <c:v>37032</c:v>
                </c:pt>
                <c:pt idx="404">
                  <c:v>37029</c:v>
                </c:pt>
                <c:pt idx="405">
                  <c:v>37028</c:v>
                </c:pt>
                <c:pt idx="406">
                  <c:v>37027</c:v>
                </c:pt>
                <c:pt idx="407">
                  <c:v>37026</c:v>
                </c:pt>
                <c:pt idx="408">
                  <c:v>37025</c:v>
                </c:pt>
                <c:pt idx="409">
                  <c:v>37022</c:v>
                </c:pt>
                <c:pt idx="410">
                  <c:v>37021</c:v>
                </c:pt>
                <c:pt idx="411">
                  <c:v>37020</c:v>
                </c:pt>
                <c:pt idx="412">
                  <c:v>37019</c:v>
                </c:pt>
                <c:pt idx="413">
                  <c:v>37018</c:v>
                </c:pt>
                <c:pt idx="414">
                  <c:v>37015</c:v>
                </c:pt>
                <c:pt idx="415">
                  <c:v>37014</c:v>
                </c:pt>
                <c:pt idx="416">
                  <c:v>37013</c:v>
                </c:pt>
                <c:pt idx="417">
                  <c:v>37012</c:v>
                </c:pt>
                <c:pt idx="418">
                  <c:v>37011</c:v>
                </c:pt>
                <c:pt idx="419">
                  <c:v>37008</c:v>
                </c:pt>
                <c:pt idx="420">
                  <c:v>37007</c:v>
                </c:pt>
                <c:pt idx="421">
                  <c:v>37006</c:v>
                </c:pt>
                <c:pt idx="422">
                  <c:v>37005</c:v>
                </c:pt>
                <c:pt idx="423">
                  <c:v>37004</c:v>
                </c:pt>
                <c:pt idx="424">
                  <c:v>37001</c:v>
                </c:pt>
                <c:pt idx="425">
                  <c:v>37000</c:v>
                </c:pt>
                <c:pt idx="426">
                  <c:v>36999</c:v>
                </c:pt>
                <c:pt idx="427">
                  <c:v>36998</c:v>
                </c:pt>
                <c:pt idx="428">
                  <c:v>36997</c:v>
                </c:pt>
                <c:pt idx="429">
                  <c:v>36993</c:v>
                </c:pt>
                <c:pt idx="430">
                  <c:v>36992</c:v>
                </c:pt>
                <c:pt idx="431">
                  <c:v>36991</c:v>
                </c:pt>
                <c:pt idx="432">
                  <c:v>36990</c:v>
                </c:pt>
                <c:pt idx="433">
                  <c:v>36987</c:v>
                </c:pt>
                <c:pt idx="434">
                  <c:v>36986</c:v>
                </c:pt>
                <c:pt idx="435">
                  <c:v>36985</c:v>
                </c:pt>
                <c:pt idx="436">
                  <c:v>36984</c:v>
                </c:pt>
                <c:pt idx="437">
                  <c:v>36983</c:v>
                </c:pt>
                <c:pt idx="438">
                  <c:v>36980</c:v>
                </c:pt>
                <c:pt idx="439">
                  <c:v>36979</c:v>
                </c:pt>
                <c:pt idx="440">
                  <c:v>36978</c:v>
                </c:pt>
                <c:pt idx="441">
                  <c:v>36977</c:v>
                </c:pt>
                <c:pt idx="442">
                  <c:v>36976</c:v>
                </c:pt>
                <c:pt idx="443">
                  <c:v>36973</c:v>
                </c:pt>
                <c:pt idx="444">
                  <c:v>36972</c:v>
                </c:pt>
                <c:pt idx="445">
                  <c:v>36971</c:v>
                </c:pt>
                <c:pt idx="446">
                  <c:v>36970</c:v>
                </c:pt>
                <c:pt idx="447">
                  <c:v>36969</c:v>
                </c:pt>
                <c:pt idx="448">
                  <c:v>36966</c:v>
                </c:pt>
                <c:pt idx="449">
                  <c:v>36965</c:v>
                </c:pt>
                <c:pt idx="450">
                  <c:v>36964</c:v>
                </c:pt>
                <c:pt idx="451">
                  <c:v>36963</c:v>
                </c:pt>
                <c:pt idx="452">
                  <c:v>36962</c:v>
                </c:pt>
                <c:pt idx="453">
                  <c:v>36959</c:v>
                </c:pt>
                <c:pt idx="454">
                  <c:v>36958</c:v>
                </c:pt>
                <c:pt idx="455">
                  <c:v>36957</c:v>
                </c:pt>
                <c:pt idx="456">
                  <c:v>36956</c:v>
                </c:pt>
                <c:pt idx="457">
                  <c:v>36955</c:v>
                </c:pt>
                <c:pt idx="458">
                  <c:v>36952</c:v>
                </c:pt>
                <c:pt idx="459">
                  <c:v>36951</c:v>
                </c:pt>
                <c:pt idx="460">
                  <c:v>36950</c:v>
                </c:pt>
                <c:pt idx="461">
                  <c:v>36949</c:v>
                </c:pt>
                <c:pt idx="462">
                  <c:v>36948</c:v>
                </c:pt>
                <c:pt idx="463">
                  <c:v>36945</c:v>
                </c:pt>
                <c:pt idx="464">
                  <c:v>36944</c:v>
                </c:pt>
                <c:pt idx="465">
                  <c:v>36943</c:v>
                </c:pt>
                <c:pt idx="466">
                  <c:v>36942</c:v>
                </c:pt>
                <c:pt idx="467">
                  <c:v>36938</c:v>
                </c:pt>
                <c:pt idx="468">
                  <c:v>36937</c:v>
                </c:pt>
                <c:pt idx="469">
                  <c:v>36936</c:v>
                </c:pt>
                <c:pt idx="470">
                  <c:v>36935</c:v>
                </c:pt>
                <c:pt idx="471">
                  <c:v>36934</c:v>
                </c:pt>
                <c:pt idx="472">
                  <c:v>36931</c:v>
                </c:pt>
                <c:pt idx="473">
                  <c:v>36930</c:v>
                </c:pt>
                <c:pt idx="474">
                  <c:v>36929</c:v>
                </c:pt>
                <c:pt idx="475">
                  <c:v>36928</c:v>
                </c:pt>
                <c:pt idx="476">
                  <c:v>36927</c:v>
                </c:pt>
                <c:pt idx="477">
                  <c:v>36924</c:v>
                </c:pt>
                <c:pt idx="478">
                  <c:v>36923</c:v>
                </c:pt>
                <c:pt idx="479">
                  <c:v>36922</c:v>
                </c:pt>
                <c:pt idx="480">
                  <c:v>36921</c:v>
                </c:pt>
                <c:pt idx="481">
                  <c:v>36920</c:v>
                </c:pt>
                <c:pt idx="482">
                  <c:v>36917</c:v>
                </c:pt>
                <c:pt idx="483">
                  <c:v>36916</c:v>
                </c:pt>
                <c:pt idx="484">
                  <c:v>36915</c:v>
                </c:pt>
                <c:pt idx="485">
                  <c:v>36914</c:v>
                </c:pt>
                <c:pt idx="486">
                  <c:v>36913</c:v>
                </c:pt>
                <c:pt idx="487">
                  <c:v>36910</c:v>
                </c:pt>
                <c:pt idx="488">
                  <c:v>36909</c:v>
                </c:pt>
                <c:pt idx="489">
                  <c:v>36908</c:v>
                </c:pt>
                <c:pt idx="490">
                  <c:v>36907</c:v>
                </c:pt>
                <c:pt idx="491">
                  <c:v>36903</c:v>
                </c:pt>
                <c:pt idx="492">
                  <c:v>36902</c:v>
                </c:pt>
                <c:pt idx="493">
                  <c:v>36901</c:v>
                </c:pt>
                <c:pt idx="494">
                  <c:v>36900</c:v>
                </c:pt>
                <c:pt idx="495">
                  <c:v>36899</c:v>
                </c:pt>
                <c:pt idx="496">
                  <c:v>36896</c:v>
                </c:pt>
                <c:pt idx="497">
                  <c:v>36895</c:v>
                </c:pt>
                <c:pt idx="498">
                  <c:v>36894</c:v>
                </c:pt>
                <c:pt idx="499">
                  <c:v>36893</c:v>
                </c:pt>
                <c:pt idx="500">
                  <c:v>36889</c:v>
                </c:pt>
                <c:pt idx="501">
                  <c:v>36888</c:v>
                </c:pt>
                <c:pt idx="502">
                  <c:v>36887</c:v>
                </c:pt>
                <c:pt idx="503">
                  <c:v>36886</c:v>
                </c:pt>
                <c:pt idx="504">
                  <c:v>36882</c:v>
                </c:pt>
                <c:pt idx="505">
                  <c:v>36881</c:v>
                </c:pt>
                <c:pt idx="506">
                  <c:v>36880</c:v>
                </c:pt>
                <c:pt idx="507">
                  <c:v>36879</c:v>
                </c:pt>
                <c:pt idx="508">
                  <c:v>36878</c:v>
                </c:pt>
                <c:pt idx="509">
                  <c:v>36875</c:v>
                </c:pt>
                <c:pt idx="510">
                  <c:v>36874</c:v>
                </c:pt>
                <c:pt idx="511">
                  <c:v>36873</c:v>
                </c:pt>
                <c:pt idx="512">
                  <c:v>36872</c:v>
                </c:pt>
                <c:pt idx="513">
                  <c:v>36871</c:v>
                </c:pt>
                <c:pt idx="514">
                  <c:v>36868</c:v>
                </c:pt>
                <c:pt idx="515">
                  <c:v>36867</c:v>
                </c:pt>
                <c:pt idx="516">
                  <c:v>36866</c:v>
                </c:pt>
                <c:pt idx="517">
                  <c:v>36865</c:v>
                </c:pt>
                <c:pt idx="518">
                  <c:v>36864</c:v>
                </c:pt>
                <c:pt idx="519">
                  <c:v>36861</c:v>
                </c:pt>
                <c:pt idx="520">
                  <c:v>36860</c:v>
                </c:pt>
                <c:pt idx="521">
                  <c:v>36859</c:v>
                </c:pt>
                <c:pt idx="522">
                  <c:v>36858</c:v>
                </c:pt>
                <c:pt idx="523">
                  <c:v>36857</c:v>
                </c:pt>
                <c:pt idx="524">
                  <c:v>36854</c:v>
                </c:pt>
                <c:pt idx="525">
                  <c:v>36852</c:v>
                </c:pt>
                <c:pt idx="526">
                  <c:v>36851</c:v>
                </c:pt>
                <c:pt idx="527">
                  <c:v>36850</c:v>
                </c:pt>
                <c:pt idx="528">
                  <c:v>36847</c:v>
                </c:pt>
                <c:pt idx="529">
                  <c:v>36846</c:v>
                </c:pt>
                <c:pt idx="530">
                  <c:v>36845</c:v>
                </c:pt>
                <c:pt idx="531">
                  <c:v>36844</c:v>
                </c:pt>
                <c:pt idx="532">
                  <c:v>36843</c:v>
                </c:pt>
                <c:pt idx="533">
                  <c:v>36840</c:v>
                </c:pt>
                <c:pt idx="534">
                  <c:v>36839</c:v>
                </c:pt>
                <c:pt idx="535">
                  <c:v>36838</c:v>
                </c:pt>
                <c:pt idx="536">
                  <c:v>36837</c:v>
                </c:pt>
                <c:pt idx="537">
                  <c:v>36836</c:v>
                </c:pt>
                <c:pt idx="538">
                  <c:v>36833</c:v>
                </c:pt>
                <c:pt idx="539">
                  <c:v>36832</c:v>
                </c:pt>
                <c:pt idx="540">
                  <c:v>36831</c:v>
                </c:pt>
                <c:pt idx="541">
                  <c:v>36830</c:v>
                </c:pt>
                <c:pt idx="542">
                  <c:v>36829</c:v>
                </c:pt>
                <c:pt idx="543">
                  <c:v>36826</c:v>
                </c:pt>
                <c:pt idx="544">
                  <c:v>36825</c:v>
                </c:pt>
                <c:pt idx="545">
                  <c:v>36824</c:v>
                </c:pt>
                <c:pt idx="546">
                  <c:v>36823</c:v>
                </c:pt>
                <c:pt idx="547">
                  <c:v>36822</c:v>
                </c:pt>
                <c:pt idx="548">
                  <c:v>36819</c:v>
                </c:pt>
                <c:pt idx="549">
                  <c:v>36818</c:v>
                </c:pt>
                <c:pt idx="550">
                  <c:v>36817</c:v>
                </c:pt>
                <c:pt idx="551">
                  <c:v>36816</c:v>
                </c:pt>
                <c:pt idx="552">
                  <c:v>36815</c:v>
                </c:pt>
                <c:pt idx="553">
                  <c:v>36812</c:v>
                </c:pt>
                <c:pt idx="554">
                  <c:v>36811</c:v>
                </c:pt>
                <c:pt idx="555">
                  <c:v>36810</c:v>
                </c:pt>
                <c:pt idx="556">
                  <c:v>36809</c:v>
                </c:pt>
                <c:pt idx="557">
                  <c:v>36808</c:v>
                </c:pt>
                <c:pt idx="558">
                  <c:v>36805</c:v>
                </c:pt>
                <c:pt idx="559">
                  <c:v>36804</c:v>
                </c:pt>
                <c:pt idx="560">
                  <c:v>36803</c:v>
                </c:pt>
                <c:pt idx="561">
                  <c:v>36802</c:v>
                </c:pt>
                <c:pt idx="562">
                  <c:v>36801</c:v>
                </c:pt>
                <c:pt idx="563">
                  <c:v>36798</c:v>
                </c:pt>
                <c:pt idx="564">
                  <c:v>36797</c:v>
                </c:pt>
                <c:pt idx="565">
                  <c:v>36796</c:v>
                </c:pt>
                <c:pt idx="566">
                  <c:v>36795</c:v>
                </c:pt>
                <c:pt idx="567">
                  <c:v>36794</c:v>
                </c:pt>
                <c:pt idx="568">
                  <c:v>36791</c:v>
                </c:pt>
                <c:pt idx="569">
                  <c:v>36790</c:v>
                </c:pt>
                <c:pt idx="570">
                  <c:v>36789</c:v>
                </c:pt>
                <c:pt idx="571">
                  <c:v>36788</c:v>
                </c:pt>
                <c:pt idx="572">
                  <c:v>36787</c:v>
                </c:pt>
                <c:pt idx="573">
                  <c:v>36784</c:v>
                </c:pt>
                <c:pt idx="574">
                  <c:v>36783</c:v>
                </c:pt>
                <c:pt idx="575">
                  <c:v>36782</c:v>
                </c:pt>
                <c:pt idx="576">
                  <c:v>36781</c:v>
                </c:pt>
                <c:pt idx="577">
                  <c:v>36780</c:v>
                </c:pt>
                <c:pt idx="578">
                  <c:v>36777</c:v>
                </c:pt>
                <c:pt idx="579">
                  <c:v>36776</c:v>
                </c:pt>
                <c:pt idx="580">
                  <c:v>36775</c:v>
                </c:pt>
                <c:pt idx="581">
                  <c:v>36774</c:v>
                </c:pt>
                <c:pt idx="582">
                  <c:v>36770</c:v>
                </c:pt>
                <c:pt idx="583">
                  <c:v>36769</c:v>
                </c:pt>
                <c:pt idx="584">
                  <c:v>36768</c:v>
                </c:pt>
                <c:pt idx="585">
                  <c:v>36767</c:v>
                </c:pt>
                <c:pt idx="586">
                  <c:v>36766</c:v>
                </c:pt>
                <c:pt idx="587">
                  <c:v>36763</c:v>
                </c:pt>
                <c:pt idx="588">
                  <c:v>36762</c:v>
                </c:pt>
                <c:pt idx="589">
                  <c:v>36761</c:v>
                </c:pt>
                <c:pt idx="590">
                  <c:v>36760</c:v>
                </c:pt>
                <c:pt idx="591">
                  <c:v>36759</c:v>
                </c:pt>
                <c:pt idx="592">
                  <c:v>36756</c:v>
                </c:pt>
                <c:pt idx="593">
                  <c:v>36755</c:v>
                </c:pt>
                <c:pt idx="594">
                  <c:v>36754</c:v>
                </c:pt>
                <c:pt idx="595">
                  <c:v>36753</c:v>
                </c:pt>
                <c:pt idx="596">
                  <c:v>36752</c:v>
                </c:pt>
                <c:pt idx="597">
                  <c:v>36749</c:v>
                </c:pt>
                <c:pt idx="598">
                  <c:v>36748</c:v>
                </c:pt>
                <c:pt idx="599">
                  <c:v>36747</c:v>
                </c:pt>
                <c:pt idx="600">
                  <c:v>36746</c:v>
                </c:pt>
                <c:pt idx="601">
                  <c:v>36745</c:v>
                </c:pt>
                <c:pt idx="602">
                  <c:v>36742</c:v>
                </c:pt>
                <c:pt idx="603">
                  <c:v>36741</c:v>
                </c:pt>
                <c:pt idx="604">
                  <c:v>36740</c:v>
                </c:pt>
                <c:pt idx="605">
                  <c:v>36739</c:v>
                </c:pt>
                <c:pt idx="606">
                  <c:v>36738</c:v>
                </c:pt>
                <c:pt idx="607">
                  <c:v>36735</c:v>
                </c:pt>
                <c:pt idx="608">
                  <c:v>36734</c:v>
                </c:pt>
                <c:pt idx="609">
                  <c:v>36733</c:v>
                </c:pt>
                <c:pt idx="610">
                  <c:v>36732</c:v>
                </c:pt>
                <c:pt idx="611">
                  <c:v>36731</c:v>
                </c:pt>
                <c:pt idx="612">
                  <c:v>36728</c:v>
                </c:pt>
                <c:pt idx="613">
                  <c:v>36727</c:v>
                </c:pt>
                <c:pt idx="614">
                  <c:v>36726</c:v>
                </c:pt>
                <c:pt idx="615">
                  <c:v>36725</c:v>
                </c:pt>
                <c:pt idx="616">
                  <c:v>36724</c:v>
                </c:pt>
                <c:pt idx="617">
                  <c:v>36721</c:v>
                </c:pt>
                <c:pt idx="618">
                  <c:v>36720</c:v>
                </c:pt>
                <c:pt idx="619">
                  <c:v>36719</c:v>
                </c:pt>
                <c:pt idx="620">
                  <c:v>36718</c:v>
                </c:pt>
                <c:pt idx="621">
                  <c:v>36717</c:v>
                </c:pt>
                <c:pt idx="622">
                  <c:v>36714</c:v>
                </c:pt>
                <c:pt idx="623">
                  <c:v>36713</c:v>
                </c:pt>
                <c:pt idx="624">
                  <c:v>36712</c:v>
                </c:pt>
                <c:pt idx="625">
                  <c:v>36710</c:v>
                </c:pt>
                <c:pt idx="626">
                  <c:v>36707</c:v>
                </c:pt>
                <c:pt idx="627">
                  <c:v>36706</c:v>
                </c:pt>
                <c:pt idx="628">
                  <c:v>36705</c:v>
                </c:pt>
                <c:pt idx="629">
                  <c:v>36704</c:v>
                </c:pt>
                <c:pt idx="630">
                  <c:v>36703</c:v>
                </c:pt>
                <c:pt idx="631">
                  <c:v>36700</c:v>
                </c:pt>
                <c:pt idx="632">
                  <c:v>36699</c:v>
                </c:pt>
                <c:pt idx="633">
                  <c:v>36698</c:v>
                </c:pt>
                <c:pt idx="634">
                  <c:v>36697</c:v>
                </c:pt>
                <c:pt idx="635">
                  <c:v>36696</c:v>
                </c:pt>
                <c:pt idx="636">
                  <c:v>36693</c:v>
                </c:pt>
                <c:pt idx="637">
                  <c:v>36692</c:v>
                </c:pt>
                <c:pt idx="638">
                  <c:v>36691</c:v>
                </c:pt>
                <c:pt idx="639">
                  <c:v>36690</c:v>
                </c:pt>
                <c:pt idx="640">
                  <c:v>36689</c:v>
                </c:pt>
                <c:pt idx="641">
                  <c:v>36686</c:v>
                </c:pt>
                <c:pt idx="642">
                  <c:v>36685</c:v>
                </c:pt>
                <c:pt idx="643">
                  <c:v>36684</c:v>
                </c:pt>
                <c:pt idx="644">
                  <c:v>36683</c:v>
                </c:pt>
                <c:pt idx="645">
                  <c:v>36682</c:v>
                </c:pt>
                <c:pt idx="646">
                  <c:v>36679</c:v>
                </c:pt>
                <c:pt idx="647">
                  <c:v>36678</c:v>
                </c:pt>
                <c:pt idx="648">
                  <c:v>36677</c:v>
                </c:pt>
                <c:pt idx="649">
                  <c:v>36676</c:v>
                </c:pt>
                <c:pt idx="650">
                  <c:v>36672</c:v>
                </c:pt>
                <c:pt idx="651">
                  <c:v>36671</c:v>
                </c:pt>
                <c:pt idx="652">
                  <c:v>36670</c:v>
                </c:pt>
                <c:pt idx="653">
                  <c:v>36669</c:v>
                </c:pt>
                <c:pt idx="654">
                  <c:v>36668</c:v>
                </c:pt>
                <c:pt idx="655">
                  <c:v>36665</c:v>
                </c:pt>
                <c:pt idx="656">
                  <c:v>36664</c:v>
                </c:pt>
                <c:pt idx="657">
                  <c:v>36663</c:v>
                </c:pt>
                <c:pt idx="658">
                  <c:v>36662</c:v>
                </c:pt>
                <c:pt idx="659">
                  <c:v>36661</c:v>
                </c:pt>
                <c:pt idx="660">
                  <c:v>36658</c:v>
                </c:pt>
                <c:pt idx="661">
                  <c:v>36657</c:v>
                </c:pt>
                <c:pt idx="662">
                  <c:v>36656</c:v>
                </c:pt>
                <c:pt idx="663">
                  <c:v>36655</c:v>
                </c:pt>
                <c:pt idx="664">
                  <c:v>36654</c:v>
                </c:pt>
                <c:pt idx="665">
                  <c:v>36651</c:v>
                </c:pt>
                <c:pt idx="666">
                  <c:v>36650</c:v>
                </c:pt>
                <c:pt idx="667">
                  <c:v>36649</c:v>
                </c:pt>
                <c:pt idx="668">
                  <c:v>36648</c:v>
                </c:pt>
                <c:pt idx="669">
                  <c:v>36647</c:v>
                </c:pt>
                <c:pt idx="670">
                  <c:v>36644</c:v>
                </c:pt>
                <c:pt idx="671">
                  <c:v>36643</c:v>
                </c:pt>
                <c:pt idx="672">
                  <c:v>36642</c:v>
                </c:pt>
                <c:pt idx="673">
                  <c:v>36641</c:v>
                </c:pt>
                <c:pt idx="674">
                  <c:v>36640</c:v>
                </c:pt>
                <c:pt idx="675">
                  <c:v>36636</c:v>
                </c:pt>
                <c:pt idx="676">
                  <c:v>36635</c:v>
                </c:pt>
                <c:pt idx="677">
                  <c:v>36634</c:v>
                </c:pt>
                <c:pt idx="678">
                  <c:v>36633</c:v>
                </c:pt>
                <c:pt idx="679">
                  <c:v>36630</c:v>
                </c:pt>
                <c:pt idx="680">
                  <c:v>36629</c:v>
                </c:pt>
                <c:pt idx="681">
                  <c:v>36628</c:v>
                </c:pt>
                <c:pt idx="682">
                  <c:v>36627</c:v>
                </c:pt>
                <c:pt idx="683">
                  <c:v>36626</c:v>
                </c:pt>
                <c:pt idx="684">
                  <c:v>36623</c:v>
                </c:pt>
                <c:pt idx="685">
                  <c:v>36622</c:v>
                </c:pt>
                <c:pt idx="686">
                  <c:v>36621</c:v>
                </c:pt>
                <c:pt idx="687">
                  <c:v>36620</c:v>
                </c:pt>
                <c:pt idx="688">
                  <c:v>36619</c:v>
                </c:pt>
                <c:pt idx="689">
                  <c:v>36616</c:v>
                </c:pt>
                <c:pt idx="690">
                  <c:v>36615</c:v>
                </c:pt>
                <c:pt idx="691">
                  <c:v>36614</c:v>
                </c:pt>
                <c:pt idx="692">
                  <c:v>36613</c:v>
                </c:pt>
                <c:pt idx="693">
                  <c:v>36612</c:v>
                </c:pt>
                <c:pt idx="694">
                  <c:v>36609</c:v>
                </c:pt>
                <c:pt idx="695">
                  <c:v>36608</c:v>
                </c:pt>
                <c:pt idx="696">
                  <c:v>36607</c:v>
                </c:pt>
                <c:pt idx="697">
                  <c:v>36606</c:v>
                </c:pt>
                <c:pt idx="698">
                  <c:v>36605</c:v>
                </c:pt>
                <c:pt idx="699">
                  <c:v>36602</c:v>
                </c:pt>
                <c:pt idx="700">
                  <c:v>36601</c:v>
                </c:pt>
                <c:pt idx="701">
                  <c:v>36600</c:v>
                </c:pt>
                <c:pt idx="702">
                  <c:v>36599</c:v>
                </c:pt>
                <c:pt idx="703">
                  <c:v>36598</c:v>
                </c:pt>
                <c:pt idx="704">
                  <c:v>36595</c:v>
                </c:pt>
                <c:pt idx="705">
                  <c:v>36594</c:v>
                </c:pt>
                <c:pt idx="706">
                  <c:v>36593</c:v>
                </c:pt>
                <c:pt idx="707">
                  <c:v>36592</c:v>
                </c:pt>
                <c:pt idx="708">
                  <c:v>36591</c:v>
                </c:pt>
                <c:pt idx="709">
                  <c:v>36588</c:v>
                </c:pt>
                <c:pt idx="710">
                  <c:v>36587</c:v>
                </c:pt>
                <c:pt idx="711">
                  <c:v>36586</c:v>
                </c:pt>
                <c:pt idx="712">
                  <c:v>36585</c:v>
                </c:pt>
                <c:pt idx="713">
                  <c:v>36584</c:v>
                </c:pt>
                <c:pt idx="714">
                  <c:v>36581</c:v>
                </c:pt>
                <c:pt idx="715">
                  <c:v>36580</c:v>
                </c:pt>
                <c:pt idx="716">
                  <c:v>36579</c:v>
                </c:pt>
                <c:pt idx="717">
                  <c:v>36578</c:v>
                </c:pt>
                <c:pt idx="718">
                  <c:v>36574</c:v>
                </c:pt>
                <c:pt idx="719">
                  <c:v>36573</c:v>
                </c:pt>
                <c:pt idx="720">
                  <c:v>36572</c:v>
                </c:pt>
                <c:pt idx="721">
                  <c:v>36571</c:v>
                </c:pt>
                <c:pt idx="722">
                  <c:v>36570</c:v>
                </c:pt>
                <c:pt idx="723">
                  <c:v>36567</c:v>
                </c:pt>
                <c:pt idx="724">
                  <c:v>36566</c:v>
                </c:pt>
                <c:pt idx="725">
                  <c:v>36565</c:v>
                </c:pt>
                <c:pt idx="726">
                  <c:v>36564</c:v>
                </c:pt>
                <c:pt idx="727">
                  <c:v>36563</c:v>
                </c:pt>
                <c:pt idx="728">
                  <c:v>36560</c:v>
                </c:pt>
                <c:pt idx="729">
                  <c:v>36559</c:v>
                </c:pt>
                <c:pt idx="730">
                  <c:v>36558</c:v>
                </c:pt>
                <c:pt idx="731">
                  <c:v>36557</c:v>
                </c:pt>
                <c:pt idx="732">
                  <c:v>36556</c:v>
                </c:pt>
                <c:pt idx="733">
                  <c:v>36553</c:v>
                </c:pt>
                <c:pt idx="734">
                  <c:v>36552</c:v>
                </c:pt>
                <c:pt idx="735">
                  <c:v>36551</c:v>
                </c:pt>
                <c:pt idx="736">
                  <c:v>36550</c:v>
                </c:pt>
                <c:pt idx="737">
                  <c:v>36549</c:v>
                </c:pt>
                <c:pt idx="738">
                  <c:v>36546</c:v>
                </c:pt>
                <c:pt idx="739">
                  <c:v>36545</c:v>
                </c:pt>
                <c:pt idx="740">
                  <c:v>36544</c:v>
                </c:pt>
                <c:pt idx="741">
                  <c:v>36543</c:v>
                </c:pt>
                <c:pt idx="742">
                  <c:v>36539</c:v>
                </c:pt>
                <c:pt idx="743">
                  <c:v>36538</c:v>
                </c:pt>
                <c:pt idx="744">
                  <c:v>36537</c:v>
                </c:pt>
                <c:pt idx="745">
                  <c:v>36536</c:v>
                </c:pt>
                <c:pt idx="746">
                  <c:v>36535</c:v>
                </c:pt>
                <c:pt idx="747">
                  <c:v>36532</c:v>
                </c:pt>
                <c:pt idx="748">
                  <c:v>36531</c:v>
                </c:pt>
                <c:pt idx="749">
                  <c:v>36530</c:v>
                </c:pt>
                <c:pt idx="750">
                  <c:v>36529</c:v>
                </c:pt>
                <c:pt idx="751">
                  <c:v>36528</c:v>
                </c:pt>
                <c:pt idx="752">
                  <c:v>36525</c:v>
                </c:pt>
                <c:pt idx="753">
                  <c:v>36524</c:v>
                </c:pt>
                <c:pt idx="754">
                  <c:v>36523</c:v>
                </c:pt>
                <c:pt idx="755">
                  <c:v>36522</c:v>
                </c:pt>
                <c:pt idx="756">
                  <c:v>36521</c:v>
                </c:pt>
                <c:pt idx="757">
                  <c:v>36517</c:v>
                </c:pt>
                <c:pt idx="758">
                  <c:v>36516</c:v>
                </c:pt>
                <c:pt idx="759">
                  <c:v>36515</c:v>
                </c:pt>
                <c:pt idx="760">
                  <c:v>36514</c:v>
                </c:pt>
                <c:pt idx="761">
                  <c:v>36511</c:v>
                </c:pt>
                <c:pt idx="762">
                  <c:v>36510</c:v>
                </c:pt>
                <c:pt idx="763">
                  <c:v>36509</c:v>
                </c:pt>
                <c:pt idx="764">
                  <c:v>36508</c:v>
                </c:pt>
                <c:pt idx="765">
                  <c:v>36507</c:v>
                </c:pt>
                <c:pt idx="766">
                  <c:v>36504</c:v>
                </c:pt>
                <c:pt idx="767">
                  <c:v>36503</c:v>
                </c:pt>
                <c:pt idx="768">
                  <c:v>36502</c:v>
                </c:pt>
                <c:pt idx="769">
                  <c:v>36501</c:v>
                </c:pt>
                <c:pt idx="770">
                  <c:v>36500</c:v>
                </c:pt>
                <c:pt idx="771">
                  <c:v>36497</c:v>
                </c:pt>
                <c:pt idx="772">
                  <c:v>36496</c:v>
                </c:pt>
                <c:pt idx="773">
                  <c:v>36495</c:v>
                </c:pt>
                <c:pt idx="774">
                  <c:v>36494</c:v>
                </c:pt>
                <c:pt idx="775">
                  <c:v>36493</c:v>
                </c:pt>
                <c:pt idx="776">
                  <c:v>36490</c:v>
                </c:pt>
                <c:pt idx="777">
                  <c:v>36488</c:v>
                </c:pt>
                <c:pt idx="778">
                  <c:v>36487</c:v>
                </c:pt>
                <c:pt idx="779">
                  <c:v>36486</c:v>
                </c:pt>
                <c:pt idx="780">
                  <c:v>36483</c:v>
                </c:pt>
                <c:pt idx="781">
                  <c:v>36482</c:v>
                </c:pt>
                <c:pt idx="782">
                  <c:v>36481</c:v>
                </c:pt>
                <c:pt idx="783">
                  <c:v>36480</c:v>
                </c:pt>
                <c:pt idx="784">
                  <c:v>36479</c:v>
                </c:pt>
                <c:pt idx="785">
                  <c:v>36476</c:v>
                </c:pt>
                <c:pt idx="786">
                  <c:v>36475</c:v>
                </c:pt>
                <c:pt idx="787">
                  <c:v>36474</c:v>
                </c:pt>
                <c:pt idx="788">
                  <c:v>36473</c:v>
                </c:pt>
                <c:pt idx="789">
                  <c:v>36472</c:v>
                </c:pt>
                <c:pt idx="790">
                  <c:v>36469</c:v>
                </c:pt>
                <c:pt idx="791">
                  <c:v>36468</c:v>
                </c:pt>
                <c:pt idx="792">
                  <c:v>36467</c:v>
                </c:pt>
                <c:pt idx="793">
                  <c:v>36466</c:v>
                </c:pt>
                <c:pt idx="794">
                  <c:v>36465</c:v>
                </c:pt>
                <c:pt idx="795">
                  <c:v>36462</c:v>
                </c:pt>
                <c:pt idx="796">
                  <c:v>36461</c:v>
                </c:pt>
                <c:pt idx="797">
                  <c:v>36460</c:v>
                </c:pt>
                <c:pt idx="798">
                  <c:v>36459</c:v>
                </c:pt>
                <c:pt idx="799">
                  <c:v>36458</c:v>
                </c:pt>
                <c:pt idx="800">
                  <c:v>36455</c:v>
                </c:pt>
                <c:pt idx="801">
                  <c:v>36454</c:v>
                </c:pt>
                <c:pt idx="802">
                  <c:v>36453</c:v>
                </c:pt>
                <c:pt idx="803">
                  <c:v>36452</c:v>
                </c:pt>
                <c:pt idx="804">
                  <c:v>36451</c:v>
                </c:pt>
                <c:pt idx="805">
                  <c:v>36448</c:v>
                </c:pt>
                <c:pt idx="806">
                  <c:v>36447</c:v>
                </c:pt>
                <c:pt idx="807">
                  <c:v>36446</c:v>
                </c:pt>
                <c:pt idx="808">
                  <c:v>36445</c:v>
                </c:pt>
                <c:pt idx="809">
                  <c:v>36444</c:v>
                </c:pt>
                <c:pt idx="810">
                  <c:v>36441</c:v>
                </c:pt>
                <c:pt idx="811">
                  <c:v>36440</c:v>
                </c:pt>
                <c:pt idx="812">
                  <c:v>36439</c:v>
                </c:pt>
                <c:pt idx="813">
                  <c:v>36438</c:v>
                </c:pt>
                <c:pt idx="814">
                  <c:v>36437</c:v>
                </c:pt>
                <c:pt idx="815">
                  <c:v>36434</c:v>
                </c:pt>
                <c:pt idx="816">
                  <c:v>36433</c:v>
                </c:pt>
                <c:pt idx="817">
                  <c:v>36432</c:v>
                </c:pt>
                <c:pt idx="818">
                  <c:v>36431</c:v>
                </c:pt>
                <c:pt idx="819">
                  <c:v>36430</c:v>
                </c:pt>
                <c:pt idx="820">
                  <c:v>36427</c:v>
                </c:pt>
                <c:pt idx="821">
                  <c:v>36426</c:v>
                </c:pt>
                <c:pt idx="822">
                  <c:v>36425</c:v>
                </c:pt>
                <c:pt idx="823">
                  <c:v>36424</c:v>
                </c:pt>
                <c:pt idx="824">
                  <c:v>36423</c:v>
                </c:pt>
                <c:pt idx="825">
                  <c:v>36420</c:v>
                </c:pt>
                <c:pt idx="826">
                  <c:v>36419</c:v>
                </c:pt>
                <c:pt idx="827">
                  <c:v>36418</c:v>
                </c:pt>
                <c:pt idx="828">
                  <c:v>36417</c:v>
                </c:pt>
                <c:pt idx="829">
                  <c:v>36416</c:v>
                </c:pt>
                <c:pt idx="830">
                  <c:v>36413</c:v>
                </c:pt>
                <c:pt idx="831">
                  <c:v>36412</c:v>
                </c:pt>
                <c:pt idx="832">
                  <c:v>36411</c:v>
                </c:pt>
                <c:pt idx="833">
                  <c:v>36410</c:v>
                </c:pt>
                <c:pt idx="834">
                  <c:v>36406</c:v>
                </c:pt>
                <c:pt idx="835">
                  <c:v>36405</c:v>
                </c:pt>
                <c:pt idx="836">
                  <c:v>36404</c:v>
                </c:pt>
                <c:pt idx="837">
                  <c:v>36403</c:v>
                </c:pt>
                <c:pt idx="838">
                  <c:v>36402</c:v>
                </c:pt>
                <c:pt idx="839">
                  <c:v>36399</c:v>
                </c:pt>
                <c:pt idx="840">
                  <c:v>36398</c:v>
                </c:pt>
                <c:pt idx="841">
                  <c:v>36397</c:v>
                </c:pt>
                <c:pt idx="842">
                  <c:v>36396</c:v>
                </c:pt>
                <c:pt idx="843">
                  <c:v>36395</c:v>
                </c:pt>
                <c:pt idx="844">
                  <c:v>36392</c:v>
                </c:pt>
                <c:pt idx="845">
                  <c:v>36391</c:v>
                </c:pt>
                <c:pt idx="846">
                  <c:v>36390</c:v>
                </c:pt>
                <c:pt idx="847">
                  <c:v>36389</c:v>
                </c:pt>
                <c:pt idx="848">
                  <c:v>36388</c:v>
                </c:pt>
                <c:pt idx="849">
                  <c:v>36385</c:v>
                </c:pt>
                <c:pt idx="850">
                  <c:v>36384</c:v>
                </c:pt>
                <c:pt idx="851">
                  <c:v>36383</c:v>
                </c:pt>
                <c:pt idx="852">
                  <c:v>36382</c:v>
                </c:pt>
                <c:pt idx="853">
                  <c:v>36381</c:v>
                </c:pt>
                <c:pt idx="854">
                  <c:v>36378</c:v>
                </c:pt>
                <c:pt idx="855">
                  <c:v>36377</c:v>
                </c:pt>
                <c:pt idx="856">
                  <c:v>36376</c:v>
                </c:pt>
                <c:pt idx="857">
                  <c:v>36375</c:v>
                </c:pt>
                <c:pt idx="858">
                  <c:v>36374</c:v>
                </c:pt>
                <c:pt idx="859">
                  <c:v>36371</c:v>
                </c:pt>
                <c:pt idx="860">
                  <c:v>36370</c:v>
                </c:pt>
                <c:pt idx="861">
                  <c:v>36369</c:v>
                </c:pt>
                <c:pt idx="862">
                  <c:v>36368</c:v>
                </c:pt>
                <c:pt idx="863">
                  <c:v>36367</c:v>
                </c:pt>
                <c:pt idx="864">
                  <c:v>36364</c:v>
                </c:pt>
                <c:pt idx="865">
                  <c:v>36363</c:v>
                </c:pt>
                <c:pt idx="866">
                  <c:v>36362</c:v>
                </c:pt>
                <c:pt idx="867">
                  <c:v>36361</c:v>
                </c:pt>
                <c:pt idx="868">
                  <c:v>36360</c:v>
                </c:pt>
                <c:pt idx="869">
                  <c:v>36357</c:v>
                </c:pt>
                <c:pt idx="870">
                  <c:v>36356</c:v>
                </c:pt>
                <c:pt idx="871">
                  <c:v>36355</c:v>
                </c:pt>
                <c:pt idx="872">
                  <c:v>36354</c:v>
                </c:pt>
                <c:pt idx="873">
                  <c:v>36353</c:v>
                </c:pt>
                <c:pt idx="874">
                  <c:v>36350</c:v>
                </c:pt>
                <c:pt idx="875">
                  <c:v>36349</c:v>
                </c:pt>
                <c:pt idx="876">
                  <c:v>36348</c:v>
                </c:pt>
                <c:pt idx="877">
                  <c:v>36347</c:v>
                </c:pt>
                <c:pt idx="878">
                  <c:v>36343</c:v>
                </c:pt>
                <c:pt idx="879">
                  <c:v>36342</c:v>
                </c:pt>
                <c:pt idx="880">
                  <c:v>36341</c:v>
                </c:pt>
                <c:pt idx="881">
                  <c:v>36340</c:v>
                </c:pt>
                <c:pt idx="882">
                  <c:v>36339</c:v>
                </c:pt>
                <c:pt idx="883">
                  <c:v>36336</c:v>
                </c:pt>
                <c:pt idx="884">
                  <c:v>36335</c:v>
                </c:pt>
                <c:pt idx="885">
                  <c:v>36334</c:v>
                </c:pt>
                <c:pt idx="886">
                  <c:v>36333</c:v>
                </c:pt>
                <c:pt idx="887">
                  <c:v>36332</c:v>
                </c:pt>
                <c:pt idx="888">
                  <c:v>36329</c:v>
                </c:pt>
                <c:pt idx="889">
                  <c:v>36328</c:v>
                </c:pt>
                <c:pt idx="890">
                  <c:v>36327</c:v>
                </c:pt>
                <c:pt idx="891">
                  <c:v>36326</c:v>
                </c:pt>
                <c:pt idx="892">
                  <c:v>36325</c:v>
                </c:pt>
                <c:pt idx="893">
                  <c:v>36322</c:v>
                </c:pt>
                <c:pt idx="894">
                  <c:v>36321</c:v>
                </c:pt>
                <c:pt idx="895">
                  <c:v>36320</c:v>
                </c:pt>
                <c:pt idx="896">
                  <c:v>36319</c:v>
                </c:pt>
                <c:pt idx="897">
                  <c:v>36318</c:v>
                </c:pt>
                <c:pt idx="898">
                  <c:v>36315</c:v>
                </c:pt>
                <c:pt idx="899">
                  <c:v>36314</c:v>
                </c:pt>
                <c:pt idx="900">
                  <c:v>36313</c:v>
                </c:pt>
                <c:pt idx="901">
                  <c:v>36312</c:v>
                </c:pt>
                <c:pt idx="902">
                  <c:v>36308</c:v>
                </c:pt>
                <c:pt idx="903">
                  <c:v>36307</c:v>
                </c:pt>
                <c:pt idx="904">
                  <c:v>36306</c:v>
                </c:pt>
                <c:pt idx="905">
                  <c:v>36305</c:v>
                </c:pt>
                <c:pt idx="906">
                  <c:v>36304</c:v>
                </c:pt>
                <c:pt idx="907">
                  <c:v>36301</c:v>
                </c:pt>
                <c:pt idx="908">
                  <c:v>36300</c:v>
                </c:pt>
                <c:pt idx="909">
                  <c:v>36299</c:v>
                </c:pt>
                <c:pt idx="910">
                  <c:v>36298</c:v>
                </c:pt>
                <c:pt idx="911">
                  <c:v>36297</c:v>
                </c:pt>
                <c:pt idx="912">
                  <c:v>36294</c:v>
                </c:pt>
                <c:pt idx="913">
                  <c:v>36293</c:v>
                </c:pt>
                <c:pt idx="914">
                  <c:v>36292</c:v>
                </c:pt>
                <c:pt idx="915">
                  <c:v>36291</c:v>
                </c:pt>
                <c:pt idx="916">
                  <c:v>36290</c:v>
                </c:pt>
                <c:pt idx="917">
                  <c:v>36287</c:v>
                </c:pt>
                <c:pt idx="918">
                  <c:v>36286</c:v>
                </c:pt>
                <c:pt idx="919">
                  <c:v>36285</c:v>
                </c:pt>
                <c:pt idx="920">
                  <c:v>36284</c:v>
                </c:pt>
                <c:pt idx="921">
                  <c:v>36283</c:v>
                </c:pt>
                <c:pt idx="922">
                  <c:v>36280</c:v>
                </c:pt>
                <c:pt idx="923">
                  <c:v>36279</c:v>
                </c:pt>
                <c:pt idx="924">
                  <c:v>36278</c:v>
                </c:pt>
                <c:pt idx="925">
                  <c:v>36277</c:v>
                </c:pt>
                <c:pt idx="926">
                  <c:v>36276</c:v>
                </c:pt>
                <c:pt idx="927">
                  <c:v>36273</c:v>
                </c:pt>
                <c:pt idx="928">
                  <c:v>36272</c:v>
                </c:pt>
                <c:pt idx="929">
                  <c:v>36271</c:v>
                </c:pt>
                <c:pt idx="930">
                  <c:v>36270</c:v>
                </c:pt>
                <c:pt idx="931">
                  <c:v>36269</c:v>
                </c:pt>
                <c:pt idx="932">
                  <c:v>36266</c:v>
                </c:pt>
                <c:pt idx="933">
                  <c:v>36265</c:v>
                </c:pt>
                <c:pt idx="934">
                  <c:v>36264</c:v>
                </c:pt>
                <c:pt idx="935">
                  <c:v>36263</c:v>
                </c:pt>
                <c:pt idx="936">
                  <c:v>36262</c:v>
                </c:pt>
                <c:pt idx="937">
                  <c:v>36259</c:v>
                </c:pt>
                <c:pt idx="938">
                  <c:v>36258</c:v>
                </c:pt>
                <c:pt idx="939">
                  <c:v>36257</c:v>
                </c:pt>
                <c:pt idx="940">
                  <c:v>36256</c:v>
                </c:pt>
                <c:pt idx="941">
                  <c:v>36255</c:v>
                </c:pt>
                <c:pt idx="942">
                  <c:v>36251</c:v>
                </c:pt>
                <c:pt idx="943">
                  <c:v>36250</c:v>
                </c:pt>
                <c:pt idx="944">
                  <c:v>36249</c:v>
                </c:pt>
                <c:pt idx="945">
                  <c:v>36248</c:v>
                </c:pt>
                <c:pt idx="946">
                  <c:v>36245</c:v>
                </c:pt>
                <c:pt idx="947">
                  <c:v>36244</c:v>
                </c:pt>
                <c:pt idx="948">
                  <c:v>36243</c:v>
                </c:pt>
                <c:pt idx="949">
                  <c:v>36242</c:v>
                </c:pt>
                <c:pt idx="950">
                  <c:v>36241</c:v>
                </c:pt>
                <c:pt idx="951">
                  <c:v>36238</c:v>
                </c:pt>
                <c:pt idx="952">
                  <c:v>36237</c:v>
                </c:pt>
                <c:pt idx="953">
                  <c:v>36236</c:v>
                </c:pt>
                <c:pt idx="954">
                  <c:v>36235</c:v>
                </c:pt>
                <c:pt idx="955">
                  <c:v>36234</c:v>
                </c:pt>
                <c:pt idx="956">
                  <c:v>36231</c:v>
                </c:pt>
                <c:pt idx="957">
                  <c:v>36230</c:v>
                </c:pt>
                <c:pt idx="958">
                  <c:v>36229</c:v>
                </c:pt>
                <c:pt idx="959">
                  <c:v>36228</c:v>
                </c:pt>
                <c:pt idx="960">
                  <c:v>36227</c:v>
                </c:pt>
                <c:pt idx="961">
                  <c:v>36224</c:v>
                </c:pt>
                <c:pt idx="962">
                  <c:v>36223</c:v>
                </c:pt>
                <c:pt idx="963">
                  <c:v>36222</c:v>
                </c:pt>
                <c:pt idx="964">
                  <c:v>36221</c:v>
                </c:pt>
                <c:pt idx="965">
                  <c:v>36220</c:v>
                </c:pt>
                <c:pt idx="966">
                  <c:v>36217</c:v>
                </c:pt>
                <c:pt idx="967">
                  <c:v>36216</c:v>
                </c:pt>
                <c:pt idx="968">
                  <c:v>36215</c:v>
                </c:pt>
                <c:pt idx="969">
                  <c:v>36214</c:v>
                </c:pt>
                <c:pt idx="970">
                  <c:v>36213</c:v>
                </c:pt>
                <c:pt idx="971">
                  <c:v>36210</c:v>
                </c:pt>
                <c:pt idx="972">
                  <c:v>36209</c:v>
                </c:pt>
                <c:pt idx="973">
                  <c:v>36208</c:v>
                </c:pt>
                <c:pt idx="974">
                  <c:v>36207</c:v>
                </c:pt>
                <c:pt idx="975">
                  <c:v>36203</c:v>
                </c:pt>
                <c:pt idx="976">
                  <c:v>36202</c:v>
                </c:pt>
                <c:pt idx="977">
                  <c:v>36201</c:v>
                </c:pt>
                <c:pt idx="978">
                  <c:v>36200</c:v>
                </c:pt>
                <c:pt idx="979">
                  <c:v>36199</c:v>
                </c:pt>
                <c:pt idx="980">
                  <c:v>36196</c:v>
                </c:pt>
                <c:pt idx="981">
                  <c:v>36195</c:v>
                </c:pt>
                <c:pt idx="982">
                  <c:v>36194</c:v>
                </c:pt>
                <c:pt idx="983">
                  <c:v>36193</c:v>
                </c:pt>
                <c:pt idx="984">
                  <c:v>36192</c:v>
                </c:pt>
                <c:pt idx="985">
                  <c:v>36189</c:v>
                </c:pt>
                <c:pt idx="986">
                  <c:v>36188</c:v>
                </c:pt>
                <c:pt idx="987">
                  <c:v>36187</c:v>
                </c:pt>
                <c:pt idx="988">
                  <c:v>36186</c:v>
                </c:pt>
                <c:pt idx="989">
                  <c:v>36185</c:v>
                </c:pt>
                <c:pt idx="990">
                  <c:v>36182</c:v>
                </c:pt>
                <c:pt idx="991">
                  <c:v>36181</c:v>
                </c:pt>
                <c:pt idx="992">
                  <c:v>36180</c:v>
                </c:pt>
                <c:pt idx="993">
                  <c:v>36179</c:v>
                </c:pt>
                <c:pt idx="994">
                  <c:v>36175</c:v>
                </c:pt>
                <c:pt idx="995">
                  <c:v>36174</c:v>
                </c:pt>
                <c:pt idx="996">
                  <c:v>36173</c:v>
                </c:pt>
                <c:pt idx="997">
                  <c:v>36172</c:v>
                </c:pt>
                <c:pt idx="998">
                  <c:v>36171</c:v>
                </c:pt>
                <c:pt idx="999">
                  <c:v>36168</c:v>
                </c:pt>
                <c:pt idx="1000">
                  <c:v>36167</c:v>
                </c:pt>
                <c:pt idx="1001">
                  <c:v>36166</c:v>
                </c:pt>
                <c:pt idx="1002">
                  <c:v>36165</c:v>
                </c:pt>
                <c:pt idx="1003">
                  <c:v>36164</c:v>
                </c:pt>
                <c:pt idx="1004">
                  <c:v>36160</c:v>
                </c:pt>
                <c:pt idx="1005">
                  <c:v>36159</c:v>
                </c:pt>
                <c:pt idx="1006">
                  <c:v>36158</c:v>
                </c:pt>
                <c:pt idx="1007">
                  <c:v>36157</c:v>
                </c:pt>
                <c:pt idx="1008">
                  <c:v>36153</c:v>
                </c:pt>
                <c:pt idx="1009">
                  <c:v>36152</c:v>
                </c:pt>
                <c:pt idx="1010">
                  <c:v>36151</c:v>
                </c:pt>
                <c:pt idx="1011">
                  <c:v>36150</c:v>
                </c:pt>
                <c:pt idx="1012">
                  <c:v>36147</c:v>
                </c:pt>
                <c:pt idx="1013">
                  <c:v>36146</c:v>
                </c:pt>
                <c:pt idx="1014">
                  <c:v>36145</c:v>
                </c:pt>
                <c:pt idx="1015">
                  <c:v>36144</c:v>
                </c:pt>
                <c:pt idx="1016">
                  <c:v>36143</c:v>
                </c:pt>
                <c:pt idx="1017">
                  <c:v>36140</c:v>
                </c:pt>
                <c:pt idx="1018">
                  <c:v>36139</c:v>
                </c:pt>
                <c:pt idx="1019">
                  <c:v>36138</c:v>
                </c:pt>
                <c:pt idx="1020">
                  <c:v>36137</c:v>
                </c:pt>
                <c:pt idx="1021">
                  <c:v>36136</c:v>
                </c:pt>
                <c:pt idx="1022">
                  <c:v>36133</c:v>
                </c:pt>
                <c:pt idx="1023">
                  <c:v>36132</c:v>
                </c:pt>
                <c:pt idx="1024">
                  <c:v>36131</c:v>
                </c:pt>
                <c:pt idx="1025">
                  <c:v>36130</c:v>
                </c:pt>
                <c:pt idx="1026">
                  <c:v>36129</c:v>
                </c:pt>
                <c:pt idx="1027">
                  <c:v>36126</c:v>
                </c:pt>
                <c:pt idx="1028">
                  <c:v>36124</c:v>
                </c:pt>
                <c:pt idx="1029">
                  <c:v>36123</c:v>
                </c:pt>
                <c:pt idx="1030">
                  <c:v>36122</c:v>
                </c:pt>
                <c:pt idx="1031">
                  <c:v>36119</c:v>
                </c:pt>
                <c:pt idx="1032">
                  <c:v>36118</c:v>
                </c:pt>
                <c:pt idx="1033">
                  <c:v>36117</c:v>
                </c:pt>
                <c:pt idx="1034">
                  <c:v>36116</c:v>
                </c:pt>
                <c:pt idx="1035">
                  <c:v>36115</c:v>
                </c:pt>
                <c:pt idx="1036">
                  <c:v>36112</c:v>
                </c:pt>
                <c:pt idx="1037">
                  <c:v>36111</c:v>
                </c:pt>
                <c:pt idx="1038">
                  <c:v>36110</c:v>
                </c:pt>
                <c:pt idx="1039">
                  <c:v>36109</c:v>
                </c:pt>
                <c:pt idx="1040">
                  <c:v>36108</c:v>
                </c:pt>
                <c:pt idx="1041">
                  <c:v>36105</c:v>
                </c:pt>
                <c:pt idx="1042">
                  <c:v>36104</c:v>
                </c:pt>
                <c:pt idx="1043">
                  <c:v>36103</c:v>
                </c:pt>
                <c:pt idx="1044">
                  <c:v>36102</c:v>
                </c:pt>
                <c:pt idx="1045">
                  <c:v>36101</c:v>
                </c:pt>
                <c:pt idx="1046">
                  <c:v>36098</c:v>
                </c:pt>
                <c:pt idx="1047">
                  <c:v>36097</c:v>
                </c:pt>
                <c:pt idx="1048">
                  <c:v>36096</c:v>
                </c:pt>
                <c:pt idx="1049">
                  <c:v>36095</c:v>
                </c:pt>
                <c:pt idx="1050">
                  <c:v>36094</c:v>
                </c:pt>
                <c:pt idx="1051">
                  <c:v>36091</c:v>
                </c:pt>
                <c:pt idx="1052">
                  <c:v>36090</c:v>
                </c:pt>
                <c:pt idx="1053">
                  <c:v>36089</c:v>
                </c:pt>
                <c:pt idx="1054">
                  <c:v>36088</c:v>
                </c:pt>
                <c:pt idx="1055">
                  <c:v>36087</c:v>
                </c:pt>
                <c:pt idx="1056">
                  <c:v>36084</c:v>
                </c:pt>
                <c:pt idx="1057">
                  <c:v>36083</c:v>
                </c:pt>
                <c:pt idx="1058">
                  <c:v>36082</c:v>
                </c:pt>
                <c:pt idx="1059">
                  <c:v>36081</c:v>
                </c:pt>
                <c:pt idx="1060">
                  <c:v>36080</c:v>
                </c:pt>
                <c:pt idx="1061">
                  <c:v>36077</c:v>
                </c:pt>
                <c:pt idx="1062">
                  <c:v>36076</c:v>
                </c:pt>
                <c:pt idx="1063">
                  <c:v>36075</c:v>
                </c:pt>
                <c:pt idx="1064">
                  <c:v>36074</c:v>
                </c:pt>
                <c:pt idx="1065">
                  <c:v>36073</c:v>
                </c:pt>
                <c:pt idx="1066">
                  <c:v>36070</c:v>
                </c:pt>
                <c:pt idx="1067">
                  <c:v>36069</c:v>
                </c:pt>
                <c:pt idx="1068">
                  <c:v>36068</c:v>
                </c:pt>
                <c:pt idx="1069">
                  <c:v>36067</c:v>
                </c:pt>
                <c:pt idx="1070">
                  <c:v>36066</c:v>
                </c:pt>
                <c:pt idx="1071">
                  <c:v>36063</c:v>
                </c:pt>
                <c:pt idx="1072">
                  <c:v>36062</c:v>
                </c:pt>
                <c:pt idx="1073">
                  <c:v>36061</c:v>
                </c:pt>
                <c:pt idx="1074">
                  <c:v>36060</c:v>
                </c:pt>
                <c:pt idx="1075">
                  <c:v>36059</c:v>
                </c:pt>
                <c:pt idx="1076">
                  <c:v>36056</c:v>
                </c:pt>
                <c:pt idx="1077">
                  <c:v>36055</c:v>
                </c:pt>
                <c:pt idx="1078">
                  <c:v>36054</c:v>
                </c:pt>
                <c:pt idx="1079">
                  <c:v>36053</c:v>
                </c:pt>
                <c:pt idx="1080">
                  <c:v>36052</c:v>
                </c:pt>
                <c:pt idx="1081">
                  <c:v>36049</c:v>
                </c:pt>
                <c:pt idx="1082">
                  <c:v>36048</c:v>
                </c:pt>
                <c:pt idx="1083">
                  <c:v>36047</c:v>
                </c:pt>
                <c:pt idx="1084">
                  <c:v>36046</c:v>
                </c:pt>
                <c:pt idx="1085">
                  <c:v>36042</c:v>
                </c:pt>
                <c:pt idx="1086">
                  <c:v>36041</c:v>
                </c:pt>
                <c:pt idx="1087">
                  <c:v>36040</c:v>
                </c:pt>
                <c:pt idx="1088">
                  <c:v>36039</c:v>
                </c:pt>
                <c:pt idx="1089">
                  <c:v>36038</c:v>
                </c:pt>
                <c:pt idx="1090">
                  <c:v>36035</c:v>
                </c:pt>
                <c:pt idx="1091">
                  <c:v>36034</c:v>
                </c:pt>
                <c:pt idx="1092">
                  <c:v>36033</c:v>
                </c:pt>
                <c:pt idx="1093">
                  <c:v>36032</c:v>
                </c:pt>
                <c:pt idx="1094">
                  <c:v>36031</c:v>
                </c:pt>
                <c:pt idx="1095">
                  <c:v>36028</c:v>
                </c:pt>
                <c:pt idx="1096">
                  <c:v>36027</c:v>
                </c:pt>
                <c:pt idx="1097">
                  <c:v>36026</c:v>
                </c:pt>
                <c:pt idx="1098">
                  <c:v>36025</c:v>
                </c:pt>
                <c:pt idx="1099">
                  <c:v>36024</c:v>
                </c:pt>
                <c:pt idx="1100">
                  <c:v>36021</c:v>
                </c:pt>
                <c:pt idx="1101">
                  <c:v>36020</c:v>
                </c:pt>
                <c:pt idx="1102">
                  <c:v>36019</c:v>
                </c:pt>
                <c:pt idx="1103">
                  <c:v>36018</c:v>
                </c:pt>
                <c:pt idx="1104">
                  <c:v>36017</c:v>
                </c:pt>
                <c:pt idx="1105">
                  <c:v>36014</c:v>
                </c:pt>
                <c:pt idx="1106">
                  <c:v>36013</c:v>
                </c:pt>
                <c:pt idx="1107">
                  <c:v>36012</c:v>
                </c:pt>
                <c:pt idx="1108">
                  <c:v>36011</c:v>
                </c:pt>
                <c:pt idx="1109">
                  <c:v>36010</c:v>
                </c:pt>
                <c:pt idx="1110">
                  <c:v>36007</c:v>
                </c:pt>
                <c:pt idx="1111">
                  <c:v>36006</c:v>
                </c:pt>
                <c:pt idx="1112">
                  <c:v>36005</c:v>
                </c:pt>
                <c:pt idx="1113">
                  <c:v>36004</c:v>
                </c:pt>
                <c:pt idx="1114">
                  <c:v>36003</c:v>
                </c:pt>
                <c:pt idx="1115">
                  <c:v>36000</c:v>
                </c:pt>
                <c:pt idx="1116">
                  <c:v>35999</c:v>
                </c:pt>
                <c:pt idx="1117">
                  <c:v>35998</c:v>
                </c:pt>
                <c:pt idx="1118">
                  <c:v>35997</c:v>
                </c:pt>
                <c:pt idx="1119">
                  <c:v>35996</c:v>
                </c:pt>
                <c:pt idx="1120">
                  <c:v>35993</c:v>
                </c:pt>
                <c:pt idx="1121">
                  <c:v>35992</c:v>
                </c:pt>
                <c:pt idx="1122">
                  <c:v>35991</c:v>
                </c:pt>
                <c:pt idx="1123">
                  <c:v>35990</c:v>
                </c:pt>
                <c:pt idx="1124">
                  <c:v>35989</c:v>
                </c:pt>
                <c:pt idx="1125">
                  <c:v>35986</c:v>
                </c:pt>
                <c:pt idx="1126">
                  <c:v>35985</c:v>
                </c:pt>
                <c:pt idx="1127">
                  <c:v>35984</c:v>
                </c:pt>
                <c:pt idx="1128">
                  <c:v>35983</c:v>
                </c:pt>
                <c:pt idx="1129">
                  <c:v>35982</c:v>
                </c:pt>
                <c:pt idx="1130">
                  <c:v>35978</c:v>
                </c:pt>
                <c:pt idx="1131">
                  <c:v>35977</c:v>
                </c:pt>
                <c:pt idx="1132">
                  <c:v>35976</c:v>
                </c:pt>
                <c:pt idx="1133">
                  <c:v>35975</c:v>
                </c:pt>
                <c:pt idx="1134">
                  <c:v>35972</c:v>
                </c:pt>
                <c:pt idx="1135">
                  <c:v>35971</c:v>
                </c:pt>
                <c:pt idx="1136">
                  <c:v>35970</c:v>
                </c:pt>
                <c:pt idx="1137">
                  <c:v>35969</c:v>
                </c:pt>
                <c:pt idx="1138">
                  <c:v>35968</c:v>
                </c:pt>
                <c:pt idx="1139">
                  <c:v>35965</c:v>
                </c:pt>
                <c:pt idx="1140">
                  <c:v>35964</c:v>
                </c:pt>
                <c:pt idx="1141">
                  <c:v>35963</c:v>
                </c:pt>
                <c:pt idx="1142">
                  <c:v>35962</c:v>
                </c:pt>
                <c:pt idx="1143">
                  <c:v>35961</c:v>
                </c:pt>
                <c:pt idx="1144">
                  <c:v>35958</c:v>
                </c:pt>
                <c:pt idx="1145">
                  <c:v>35957</c:v>
                </c:pt>
                <c:pt idx="1146">
                  <c:v>35956</c:v>
                </c:pt>
                <c:pt idx="1147">
                  <c:v>35955</c:v>
                </c:pt>
                <c:pt idx="1148">
                  <c:v>35954</c:v>
                </c:pt>
                <c:pt idx="1149">
                  <c:v>35951</c:v>
                </c:pt>
                <c:pt idx="1150">
                  <c:v>35950</c:v>
                </c:pt>
                <c:pt idx="1151">
                  <c:v>35949</c:v>
                </c:pt>
                <c:pt idx="1152">
                  <c:v>35948</c:v>
                </c:pt>
                <c:pt idx="1153">
                  <c:v>35947</c:v>
                </c:pt>
                <c:pt idx="1154">
                  <c:v>35944</c:v>
                </c:pt>
                <c:pt idx="1155">
                  <c:v>35943</c:v>
                </c:pt>
                <c:pt idx="1156">
                  <c:v>35942</c:v>
                </c:pt>
                <c:pt idx="1157">
                  <c:v>35941</c:v>
                </c:pt>
                <c:pt idx="1158">
                  <c:v>35937</c:v>
                </c:pt>
                <c:pt idx="1159">
                  <c:v>35936</c:v>
                </c:pt>
                <c:pt idx="1160">
                  <c:v>35935</c:v>
                </c:pt>
                <c:pt idx="1161">
                  <c:v>35934</c:v>
                </c:pt>
                <c:pt idx="1162">
                  <c:v>35933</c:v>
                </c:pt>
                <c:pt idx="1163">
                  <c:v>35930</c:v>
                </c:pt>
                <c:pt idx="1164">
                  <c:v>35929</c:v>
                </c:pt>
                <c:pt idx="1165">
                  <c:v>35928</c:v>
                </c:pt>
                <c:pt idx="1166">
                  <c:v>35927</c:v>
                </c:pt>
                <c:pt idx="1167">
                  <c:v>35926</c:v>
                </c:pt>
                <c:pt idx="1168">
                  <c:v>35923</c:v>
                </c:pt>
                <c:pt idx="1169">
                  <c:v>35922</c:v>
                </c:pt>
                <c:pt idx="1170">
                  <c:v>35921</c:v>
                </c:pt>
                <c:pt idx="1171">
                  <c:v>35920</c:v>
                </c:pt>
                <c:pt idx="1172">
                  <c:v>35919</c:v>
                </c:pt>
                <c:pt idx="1173">
                  <c:v>35916</c:v>
                </c:pt>
                <c:pt idx="1174">
                  <c:v>35915</c:v>
                </c:pt>
                <c:pt idx="1175">
                  <c:v>35914</c:v>
                </c:pt>
                <c:pt idx="1176">
                  <c:v>35913</c:v>
                </c:pt>
                <c:pt idx="1177">
                  <c:v>35912</c:v>
                </c:pt>
                <c:pt idx="1178">
                  <c:v>35909</c:v>
                </c:pt>
                <c:pt idx="1179">
                  <c:v>35908</c:v>
                </c:pt>
                <c:pt idx="1180">
                  <c:v>35907</c:v>
                </c:pt>
                <c:pt idx="1181">
                  <c:v>35906</c:v>
                </c:pt>
                <c:pt idx="1182">
                  <c:v>35905</c:v>
                </c:pt>
                <c:pt idx="1183">
                  <c:v>35902</c:v>
                </c:pt>
                <c:pt idx="1184">
                  <c:v>35901</c:v>
                </c:pt>
                <c:pt idx="1185">
                  <c:v>35900</c:v>
                </c:pt>
                <c:pt idx="1186">
                  <c:v>35899</c:v>
                </c:pt>
                <c:pt idx="1187">
                  <c:v>35898</c:v>
                </c:pt>
                <c:pt idx="1188">
                  <c:v>35894</c:v>
                </c:pt>
                <c:pt idx="1189">
                  <c:v>35893</c:v>
                </c:pt>
                <c:pt idx="1190">
                  <c:v>35892</c:v>
                </c:pt>
                <c:pt idx="1191">
                  <c:v>35891</c:v>
                </c:pt>
                <c:pt idx="1192">
                  <c:v>35888</c:v>
                </c:pt>
                <c:pt idx="1193">
                  <c:v>35887</c:v>
                </c:pt>
                <c:pt idx="1194">
                  <c:v>35886</c:v>
                </c:pt>
                <c:pt idx="1195">
                  <c:v>35885</c:v>
                </c:pt>
                <c:pt idx="1196">
                  <c:v>35884</c:v>
                </c:pt>
                <c:pt idx="1197">
                  <c:v>35881</c:v>
                </c:pt>
                <c:pt idx="1198">
                  <c:v>35880</c:v>
                </c:pt>
                <c:pt idx="1199">
                  <c:v>35879</c:v>
                </c:pt>
                <c:pt idx="1200">
                  <c:v>35878</c:v>
                </c:pt>
                <c:pt idx="1201">
                  <c:v>35877</c:v>
                </c:pt>
                <c:pt idx="1202">
                  <c:v>35874</c:v>
                </c:pt>
                <c:pt idx="1203">
                  <c:v>35873</c:v>
                </c:pt>
                <c:pt idx="1204">
                  <c:v>35872</c:v>
                </c:pt>
                <c:pt idx="1205">
                  <c:v>35871</c:v>
                </c:pt>
                <c:pt idx="1206">
                  <c:v>35870</c:v>
                </c:pt>
                <c:pt idx="1207">
                  <c:v>35867</c:v>
                </c:pt>
                <c:pt idx="1208">
                  <c:v>35866</c:v>
                </c:pt>
                <c:pt idx="1209">
                  <c:v>35865</c:v>
                </c:pt>
                <c:pt idx="1210">
                  <c:v>35864</c:v>
                </c:pt>
                <c:pt idx="1211">
                  <c:v>35863</c:v>
                </c:pt>
                <c:pt idx="1212">
                  <c:v>35860</c:v>
                </c:pt>
                <c:pt idx="1213">
                  <c:v>35859</c:v>
                </c:pt>
                <c:pt idx="1214">
                  <c:v>35858</c:v>
                </c:pt>
                <c:pt idx="1215">
                  <c:v>35857</c:v>
                </c:pt>
                <c:pt idx="1216">
                  <c:v>35856</c:v>
                </c:pt>
                <c:pt idx="1217">
                  <c:v>35853</c:v>
                </c:pt>
                <c:pt idx="1218">
                  <c:v>35852</c:v>
                </c:pt>
                <c:pt idx="1219">
                  <c:v>35851</c:v>
                </c:pt>
                <c:pt idx="1220">
                  <c:v>35850</c:v>
                </c:pt>
                <c:pt idx="1221">
                  <c:v>35849</c:v>
                </c:pt>
                <c:pt idx="1222">
                  <c:v>35846</c:v>
                </c:pt>
                <c:pt idx="1223">
                  <c:v>35845</c:v>
                </c:pt>
                <c:pt idx="1224">
                  <c:v>35844</c:v>
                </c:pt>
                <c:pt idx="1225">
                  <c:v>35843</c:v>
                </c:pt>
                <c:pt idx="1226">
                  <c:v>35839</c:v>
                </c:pt>
                <c:pt idx="1227">
                  <c:v>35838</c:v>
                </c:pt>
                <c:pt idx="1228">
                  <c:v>35837</c:v>
                </c:pt>
                <c:pt idx="1229">
                  <c:v>35836</c:v>
                </c:pt>
                <c:pt idx="1230">
                  <c:v>35835</c:v>
                </c:pt>
                <c:pt idx="1231">
                  <c:v>35832</c:v>
                </c:pt>
                <c:pt idx="1232">
                  <c:v>35831</c:v>
                </c:pt>
                <c:pt idx="1233">
                  <c:v>35830</c:v>
                </c:pt>
                <c:pt idx="1234">
                  <c:v>35829</c:v>
                </c:pt>
                <c:pt idx="1235">
                  <c:v>35828</c:v>
                </c:pt>
                <c:pt idx="1236">
                  <c:v>35825</c:v>
                </c:pt>
                <c:pt idx="1237">
                  <c:v>35824</c:v>
                </c:pt>
                <c:pt idx="1238">
                  <c:v>35823</c:v>
                </c:pt>
                <c:pt idx="1239">
                  <c:v>35822</c:v>
                </c:pt>
                <c:pt idx="1240">
                  <c:v>35821</c:v>
                </c:pt>
                <c:pt idx="1241">
                  <c:v>35818</c:v>
                </c:pt>
                <c:pt idx="1242">
                  <c:v>35817</c:v>
                </c:pt>
                <c:pt idx="1243">
                  <c:v>35816</c:v>
                </c:pt>
                <c:pt idx="1244">
                  <c:v>35815</c:v>
                </c:pt>
                <c:pt idx="1245">
                  <c:v>35811</c:v>
                </c:pt>
                <c:pt idx="1246">
                  <c:v>35810</c:v>
                </c:pt>
                <c:pt idx="1247">
                  <c:v>35809</c:v>
                </c:pt>
                <c:pt idx="1248">
                  <c:v>35808</c:v>
                </c:pt>
                <c:pt idx="1249">
                  <c:v>35807</c:v>
                </c:pt>
                <c:pt idx="1250">
                  <c:v>35804</c:v>
                </c:pt>
                <c:pt idx="1251">
                  <c:v>35803</c:v>
                </c:pt>
                <c:pt idx="1252">
                  <c:v>35802</c:v>
                </c:pt>
                <c:pt idx="1253">
                  <c:v>35801</c:v>
                </c:pt>
                <c:pt idx="1254">
                  <c:v>35800</c:v>
                </c:pt>
                <c:pt idx="1255">
                  <c:v>35797</c:v>
                </c:pt>
                <c:pt idx="1256">
                  <c:v>35795</c:v>
                </c:pt>
                <c:pt idx="1257">
                  <c:v>35794</c:v>
                </c:pt>
                <c:pt idx="1258">
                  <c:v>35793</c:v>
                </c:pt>
                <c:pt idx="1259">
                  <c:v>35790</c:v>
                </c:pt>
                <c:pt idx="1260">
                  <c:v>35788</c:v>
                </c:pt>
                <c:pt idx="1261">
                  <c:v>35787</c:v>
                </c:pt>
                <c:pt idx="1262">
                  <c:v>35786</c:v>
                </c:pt>
                <c:pt idx="1263">
                  <c:v>35783</c:v>
                </c:pt>
                <c:pt idx="1264">
                  <c:v>35782</c:v>
                </c:pt>
                <c:pt idx="1265">
                  <c:v>35781</c:v>
                </c:pt>
                <c:pt idx="1266">
                  <c:v>35780</c:v>
                </c:pt>
                <c:pt idx="1267">
                  <c:v>35779</c:v>
                </c:pt>
                <c:pt idx="1268">
                  <c:v>35776</c:v>
                </c:pt>
                <c:pt idx="1269">
                  <c:v>35775</c:v>
                </c:pt>
                <c:pt idx="1270">
                  <c:v>35774</c:v>
                </c:pt>
                <c:pt idx="1271">
                  <c:v>35773</c:v>
                </c:pt>
                <c:pt idx="1272">
                  <c:v>35772</c:v>
                </c:pt>
                <c:pt idx="1273">
                  <c:v>35769</c:v>
                </c:pt>
                <c:pt idx="1274">
                  <c:v>35768</c:v>
                </c:pt>
                <c:pt idx="1275">
                  <c:v>35767</c:v>
                </c:pt>
                <c:pt idx="1276">
                  <c:v>35766</c:v>
                </c:pt>
                <c:pt idx="1277">
                  <c:v>35765</c:v>
                </c:pt>
                <c:pt idx="1278">
                  <c:v>35762</c:v>
                </c:pt>
                <c:pt idx="1279">
                  <c:v>35760</c:v>
                </c:pt>
                <c:pt idx="1280">
                  <c:v>35759</c:v>
                </c:pt>
                <c:pt idx="1281">
                  <c:v>35758</c:v>
                </c:pt>
                <c:pt idx="1282">
                  <c:v>35755</c:v>
                </c:pt>
                <c:pt idx="1283">
                  <c:v>35754</c:v>
                </c:pt>
                <c:pt idx="1284">
                  <c:v>35753</c:v>
                </c:pt>
                <c:pt idx="1285">
                  <c:v>35752</c:v>
                </c:pt>
                <c:pt idx="1286">
                  <c:v>35751</c:v>
                </c:pt>
                <c:pt idx="1287">
                  <c:v>35748</c:v>
                </c:pt>
                <c:pt idx="1288">
                  <c:v>35747</c:v>
                </c:pt>
                <c:pt idx="1289">
                  <c:v>35746</c:v>
                </c:pt>
                <c:pt idx="1290">
                  <c:v>35745</c:v>
                </c:pt>
                <c:pt idx="1291">
                  <c:v>35744</c:v>
                </c:pt>
                <c:pt idx="1292">
                  <c:v>35741</c:v>
                </c:pt>
                <c:pt idx="1293">
                  <c:v>35740</c:v>
                </c:pt>
                <c:pt idx="1294">
                  <c:v>35739</c:v>
                </c:pt>
                <c:pt idx="1295">
                  <c:v>35738</c:v>
                </c:pt>
                <c:pt idx="1296">
                  <c:v>35737</c:v>
                </c:pt>
                <c:pt idx="1297">
                  <c:v>35734</c:v>
                </c:pt>
                <c:pt idx="1298">
                  <c:v>35733</c:v>
                </c:pt>
                <c:pt idx="1299">
                  <c:v>35732</c:v>
                </c:pt>
                <c:pt idx="1300">
                  <c:v>35731</c:v>
                </c:pt>
                <c:pt idx="1301">
                  <c:v>35730</c:v>
                </c:pt>
                <c:pt idx="1302">
                  <c:v>35727</c:v>
                </c:pt>
                <c:pt idx="1303">
                  <c:v>35726</c:v>
                </c:pt>
                <c:pt idx="1304">
                  <c:v>35725</c:v>
                </c:pt>
                <c:pt idx="1305">
                  <c:v>35724</c:v>
                </c:pt>
                <c:pt idx="1306">
                  <c:v>35723</c:v>
                </c:pt>
                <c:pt idx="1307">
                  <c:v>35720</c:v>
                </c:pt>
                <c:pt idx="1308">
                  <c:v>35719</c:v>
                </c:pt>
                <c:pt idx="1309">
                  <c:v>35718</c:v>
                </c:pt>
                <c:pt idx="1310">
                  <c:v>35717</c:v>
                </c:pt>
                <c:pt idx="1311">
                  <c:v>35716</c:v>
                </c:pt>
                <c:pt idx="1312">
                  <c:v>35713</c:v>
                </c:pt>
                <c:pt idx="1313">
                  <c:v>35712</c:v>
                </c:pt>
                <c:pt idx="1314">
                  <c:v>35711</c:v>
                </c:pt>
                <c:pt idx="1315">
                  <c:v>35710</c:v>
                </c:pt>
                <c:pt idx="1316">
                  <c:v>35709</c:v>
                </c:pt>
                <c:pt idx="1317">
                  <c:v>35706</c:v>
                </c:pt>
                <c:pt idx="1318">
                  <c:v>35705</c:v>
                </c:pt>
                <c:pt idx="1319">
                  <c:v>35704</c:v>
                </c:pt>
                <c:pt idx="1320">
                  <c:v>35703</c:v>
                </c:pt>
                <c:pt idx="1321">
                  <c:v>35702</c:v>
                </c:pt>
                <c:pt idx="1322">
                  <c:v>35699</c:v>
                </c:pt>
                <c:pt idx="1323">
                  <c:v>35698</c:v>
                </c:pt>
                <c:pt idx="1324">
                  <c:v>35697</c:v>
                </c:pt>
                <c:pt idx="1325">
                  <c:v>35696</c:v>
                </c:pt>
                <c:pt idx="1326">
                  <c:v>35695</c:v>
                </c:pt>
                <c:pt idx="1327">
                  <c:v>35692</c:v>
                </c:pt>
                <c:pt idx="1328">
                  <c:v>35691</c:v>
                </c:pt>
                <c:pt idx="1329">
                  <c:v>35690</c:v>
                </c:pt>
                <c:pt idx="1330">
                  <c:v>35689</c:v>
                </c:pt>
                <c:pt idx="1331">
                  <c:v>35688</c:v>
                </c:pt>
                <c:pt idx="1332">
                  <c:v>35685</c:v>
                </c:pt>
                <c:pt idx="1333">
                  <c:v>35684</c:v>
                </c:pt>
                <c:pt idx="1334">
                  <c:v>35683</c:v>
                </c:pt>
                <c:pt idx="1335">
                  <c:v>35682</c:v>
                </c:pt>
                <c:pt idx="1336">
                  <c:v>35681</c:v>
                </c:pt>
                <c:pt idx="1337">
                  <c:v>35678</c:v>
                </c:pt>
                <c:pt idx="1338">
                  <c:v>35677</c:v>
                </c:pt>
                <c:pt idx="1339">
                  <c:v>35676</c:v>
                </c:pt>
                <c:pt idx="1340">
                  <c:v>35675</c:v>
                </c:pt>
                <c:pt idx="1341">
                  <c:v>35671</c:v>
                </c:pt>
                <c:pt idx="1342">
                  <c:v>35670</c:v>
                </c:pt>
                <c:pt idx="1343">
                  <c:v>35669</c:v>
                </c:pt>
                <c:pt idx="1344">
                  <c:v>35668</c:v>
                </c:pt>
                <c:pt idx="1345">
                  <c:v>35667</c:v>
                </c:pt>
                <c:pt idx="1346">
                  <c:v>35664</c:v>
                </c:pt>
                <c:pt idx="1347">
                  <c:v>35663</c:v>
                </c:pt>
                <c:pt idx="1348">
                  <c:v>35662</c:v>
                </c:pt>
                <c:pt idx="1349">
                  <c:v>35661</c:v>
                </c:pt>
                <c:pt idx="1350">
                  <c:v>35660</c:v>
                </c:pt>
                <c:pt idx="1351">
                  <c:v>35657</c:v>
                </c:pt>
                <c:pt idx="1352">
                  <c:v>35656</c:v>
                </c:pt>
                <c:pt idx="1353">
                  <c:v>35655</c:v>
                </c:pt>
                <c:pt idx="1354">
                  <c:v>35654</c:v>
                </c:pt>
                <c:pt idx="1355">
                  <c:v>35653</c:v>
                </c:pt>
                <c:pt idx="1356">
                  <c:v>35650</c:v>
                </c:pt>
                <c:pt idx="1357">
                  <c:v>35649</c:v>
                </c:pt>
                <c:pt idx="1358">
                  <c:v>35648</c:v>
                </c:pt>
                <c:pt idx="1359">
                  <c:v>35647</c:v>
                </c:pt>
                <c:pt idx="1360">
                  <c:v>35646</c:v>
                </c:pt>
                <c:pt idx="1361">
                  <c:v>35643</c:v>
                </c:pt>
                <c:pt idx="1362">
                  <c:v>35642</c:v>
                </c:pt>
                <c:pt idx="1363">
                  <c:v>35641</c:v>
                </c:pt>
                <c:pt idx="1364">
                  <c:v>35640</c:v>
                </c:pt>
                <c:pt idx="1365">
                  <c:v>35639</c:v>
                </c:pt>
                <c:pt idx="1366">
                  <c:v>35636</c:v>
                </c:pt>
                <c:pt idx="1367">
                  <c:v>35635</c:v>
                </c:pt>
                <c:pt idx="1368">
                  <c:v>35634</c:v>
                </c:pt>
                <c:pt idx="1369">
                  <c:v>35633</c:v>
                </c:pt>
                <c:pt idx="1370">
                  <c:v>35632</c:v>
                </c:pt>
                <c:pt idx="1371">
                  <c:v>35629</c:v>
                </c:pt>
                <c:pt idx="1372">
                  <c:v>35628</c:v>
                </c:pt>
                <c:pt idx="1373">
                  <c:v>35627</c:v>
                </c:pt>
                <c:pt idx="1374">
                  <c:v>35626</c:v>
                </c:pt>
                <c:pt idx="1375">
                  <c:v>35625</c:v>
                </c:pt>
                <c:pt idx="1376">
                  <c:v>35622</c:v>
                </c:pt>
                <c:pt idx="1377">
                  <c:v>35621</c:v>
                </c:pt>
                <c:pt idx="1378">
                  <c:v>35620</c:v>
                </c:pt>
                <c:pt idx="1379">
                  <c:v>35619</c:v>
                </c:pt>
                <c:pt idx="1380">
                  <c:v>35618</c:v>
                </c:pt>
                <c:pt idx="1381">
                  <c:v>35614</c:v>
                </c:pt>
                <c:pt idx="1382">
                  <c:v>35613</c:v>
                </c:pt>
                <c:pt idx="1383">
                  <c:v>35612</c:v>
                </c:pt>
                <c:pt idx="1384">
                  <c:v>35611</c:v>
                </c:pt>
                <c:pt idx="1385">
                  <c:v>35608</c:v>
                </c:pt>
                <c:pt idx="1386">
                  <c:v>35607</c:v>
                </c:pt>
                <c:pt idx="1387">
                  <c:v>35606</c:v>
                </c:pt>
                <c:pt idx="1388">
                  <c:v>35605</c:v>
                </c:pt>
                <c:pt idx="1389">
                  <c:v>35604</c:v>
                </c:pt>
                <c:pt idx="1390">
                  <c:v>35601</c:v>
                </c:pt>
                <c:pt idx="1391">
                  <c:v>35600</c:v>
                </c:pt>
                <c:pt idx="1392">
                  <c:v>35599</c:v>
                </c:pt>
                <c:pt idx="1393">
                  <c:v>35598</c:v>
                </c:pt>
                <c:pt idx="1394">
                  <c:v>35597</c:v>
                </c:pt>
                <c:pt idx="1395">
                  <c:v>35594</c:v>
                </c:pt>
                <c:pt idx="1396">
                  <c:v>35593</c:v>
                </c:pt>
                <c:pt idx="1397">
                  <c:v>35592</c:v>
                </c:pt>
                <c:pt idx="1398">
                  <c:v>35591</c:v>
                </c:pt>
                <c:pt idx="1399">
                  <c:v>35590</c:v>
                </c:pt>
                <c:pt idx="1400">
                  <c:v>35587</c:v>
                </c:pt>
                <c:pt idx="1401">
                  <c:v>35586</c:v>
                </c:pt>
                <c:pt idx="1402">
                  <c:v>35585</c:v>
                </c:pt>
                <c:pt idx="1403">
                  <c:v>35584</c:v>
                </c:pt>
                <c:pt idx="1404">
                  <c:v>35583</c:v>
                </c:pt>
                <c:pt idx="1405">
                  <c:v>35580</c:v>
                </c:pt>
                <c:pt idx="1406">
                  <c:v>35579</c:v>
                </c:pt>
                <c:pt idx="1407">
                  <c:v>35578</c:v>
                </c:pt>
                <c:pt idx="1408">
                  <c:v>35577</c:v>
                </c:pt>
                <c:pt idx="1409">
                  <c:v>35573</c:v>
                </c:pt>
                <c:pt idx="1410">
                  <c:v>35572</c:v>
                </c:pt>
                <c:pt idx="1411">
                  <c:v>35571</c:v>
                </c:pt>
                <c:pt idx="1412">
                  <c:v>35570</c:v>
                </c:pt>
                <c:pt idx="1413">
                  <c:v>35569</c:v>
                </c:pt>
                <c:pt idx="1414">
                  <c:v>35566</c:v>
                </c:pt>
                <c:pt idx="1415">
                  <c:v>35565</c:v>
                </c:pt>
                <c:pt idx="1416">
                  <c:v>35564</c:v>
                </c:pt>
                <c:pt idx="1417">
                  <c:v>35563</c:v>
                </c:pt>
                <c:pt idx="1418">
                  <c:v>35562</c:v>
                </c:pt>
                <c:pt idx="1419">
                  <c:v>35559</c:v>
                </c:pt>
                <c:pt idx="1420">
                  <c:v>35558</c:v>
                </c:pt>
                <c:pt idx="1421">
                  <c:v>35557</c:v>
                </c:pt>
                <c:pt idx="1422">
                  <c:v>35556</c:v>
                </c:pt>
                <c:pt idx="1423">
                  <c:v>35555</c:v>
                </c:pt>
                <c:pt idx="1424">
                  <c:v>35552</c:v>
                </c:pt>
                <c:pt idx="1425">
                  <c:v>35551</c:v>
                </c:pt>
                <c:pt idx="1426">
                  <c:v>35550</c:v>
                </c:pt>
                <c:pt idx="1427">
                  <c:v>35549</c:v>
                </c:pt>
                <c:pt idx="1428">
                  <c:v>35548</c:v>
                </c:pt>
                <c:pt idx="1429">
                  <c:v>35545</c:v>
                </c:pt>
                <c:pt idx="1430">
                  <c:v>35544</c:v>
                </c:pt>
                <c:pt idx="1431">
                  <c:v>35543</c:v>
                </c:pt>
                <c:pt idx="1432">
                  <c:v>35542</c:v>
                </c:pt>
                <c:pt idx="1433">
                  <c:v>35541</c:v>
                </c:pt>
                <c:pt idx="1434">
                  <c:v>35538</c:v>
                </c:pt>
                <c:pt idx="1435">
                  <c:v>35537</c:v>
                </c:pt>
                <c:pt idx="1436">
                  <c:v>35536</c:v>
                </c:pt>
                <c:pt idx="1437">
                  <c:v>35535</c:v>
                </c:pt>
                <c:pt idx="1438">
                  <c:v>35534</c:v>
                </c:pt>
                <c:pt idx="1439">
                  <c:v>35531</c:v>
                </c:pt>
                <c:pt idx="1440">
                  <c:v>35530</c:v>
                </c:pt>
                <c:pt idx="1441">
                  <c:v>35529</c:v>
                </c:pt>
                <c:pt idx="1442">
                  <c:v>35528</c:v>
                </c:pt>
                <c:pt idx="1443">
                  <c:v>35527</c:v>
                </c:pt>
                <c:pt idx="1444">
                  <c:v>35524</c:v>
                </c:pt>
                <c:pt idx="1445">
                  <c:v>35523</c:v>
                </c:pt>
                <c:pt idx="1446">
                  <c:v>35522</c:v>
                </c:pt>
                <c:pt idx="1447">
                  <c:v>35521</c:v>
                </c:pt>
                <c:pt idx="1448">
                  <c:v>35520</c:v>
                </c:pt>
                <c:pt idx="1449">
                  <c:v>35516</c:v>
                </c:pt>
                <c:pt idx="1450">
                  <c:v>35515</c:v>
                </c:pt>
                <c:pt idx="1451">
                  <c:v>35514</c:v>
                </c:pt>
                <c:pt idx="1452">
                  <c:v>35513</c:v>
                </c:pt>
                <c:pt idx="1453">
                  <c:v>35510</c:v>
                </c:pt>
                <c:pt idx="1454">
                  <c:v>35509</c:v>
                </c:pt>
                <c:pt idx="1455">
                  <c:v>35508</c:v>
                </c:pt>
                <c:pt idx="1456">
                  <c:v>35507</c:v>
                </c:pt>
                <c:pt idx="1457">
                  <c:v>35506</c:v>
                </c:pt>
                <c:pt idx="1458">
                  <c:v>35503</c:v>
                </c:pt>
                <c:pt idx="1459">
                  <c:v>35502</c:v>
                </c:pt>
                <c:pt idx="1460">
                  <c:v>35501</c:v>
                </c:pt>
                <c:pt idx="1461">
                  <c:v>35500</c:v>
                </c:pt>
                <c:pt idx="1462">
                  <c:v>35499</c:v>
                </c:pt>
                <c:pt idx="1463">
                  <c:v>35496</c:v>
                </c:pt>
                <c:pt idx="1464">
                  <c:v>35495</c:v>
                </c:pt>
                <c:pt idx="1465">
                  <c:v>35494</c:v>
                </c:pt>
                <c:pt idx="1466">
                  <c:v>35493</c:v>
                </c:pt>
                <c:pt idx="1467">
                  <c:v>35492</c:v>
                </c:pt>
                <c:pt idx="1468">
                  <c:v>35489</c:v>
                </c:pt>
                <c:pt idx="1469">
                  <c:v>35488</c:v>
                </c:pt>
                <c:pt idx="1470">
                  <c:v>35487</c:v>
                </c:pt>
                <c:pt idx="1471">
                  <c:v>35486</c:v>
                </c:pt>
                <c:pt idx="1472">
                  <c:v>35485</c:v>
                </c:pt>
                <c:pt idx="1473">
                  <c:v>35482</c:v>
                </c:pt>
                <c:pt idx="1474">
                  <c:v>35481</c:v>
                </c:pt>
                <c:pt idx="1475">
                  <c:v>35480</c:v>
                </c:pt>
                <c:pt idx="1476">
                  <c:v>35479</c:v>
                </c:pt>
                <c:pt idx="1477">
                  <c:v>35475</c:v>
                </c:pt>
                <c:pt idx="1478">
                  <c:v>35474</c:v>
                </c:pt>
                <c:pt idx="1479">
                  <c:v>35473</c:v>
                </c:pt>
                <c:pt idx="1480">
                  <c:v>35472</c:v>
                </c:pt>
                <c:pt idx="1481">
                  <c:v>35471</c:v>
                </c:pt>
                <c:pt idx="1482">
                  <c:v>35468</c:v>
                </c:pt>
                <c:pt idx="1483">
                  <c:v>35467</c:v>
                </c:pt>
                <c:pt idx="1484">
                  <c:v>35466</c:v>
                </c:pt>
                <c:pt idx="1485">
                  <c:v>35465</c:v>
                </c:pt>
                <c:pt idx="1486">
                  <c:v>35464</c:v>
                </c:pt>
                <c:pt idx="1487">
                  <c:v>35461</c:v>
                </c:pt>
                <c:pt idx="1488">
                  <c:v>35460</c:v>
                </c:pt>
                <c:pt idx="1489">
                  <c:v>35459</c:v>
                </c:pt>
                <c:pt idx="1490">
                  <c:v>35458</c:v>
                </c:pt>
                <c:pt idx="1491">
                  <c:v>35457</c:v>
                </c:pt>
                <c:pt idx="1492">
                  <c:v>35454</c:v>
                </c:pt>
                <c:pt idx="1493">
                  <c:v>35453</c:v>
                </c:pt>
                <c:pt idx="1494">
                  <c:v>35452</c:v>
                </c:pt>
                <c:pt idx="1495">
                  <c:v>35451</c:v>
                </c:pt>
                <c:pt idx="1496">
                  <c:v>35450</c:v>
                </c:pt>
                <c:pt idx="1497">
                  <c:v>35447</c:v>
                </c:pt>
                <c:pt idx="1498">
                  <c:v>35446</c:v>
                </c:pt>
                <c:pt idx="1499">
                  <c:v>35445</c:v>
                </c:pt>
                <c:pt idx="1500">
                  <c:v>35444</c:v>
                </c:pt>
                <c:pt idx="1501">
                  <c:v>35443</c:v>
                </c:pt>
                <c:pt idx="1502">
                  <c:v>35440</c:v>
                </c:pt>
                <c:pt idx="1503">
                  <c:v>35439</c:v>
                </c:pt>
                <c:pt idx="1504">
                  <c:v>35438</c:v>
                </c:pt>
                <c:pt idx="1505">
                  <c:v>35437</c:v>
                </c:pt>
                <c:pt idx="1506">
                  <c:v>35436</c:v>
                </c:pt>
                <c:pt idx="1507">
                  <c:v>35433</c:v>
                </c:pt>
                <c:pt idx="1508">
                  <c:v>35432</c:v>
                </c:pt>
                <c:pt idx="1509">
                  <c:v>35430</c:v>
                </c:pt>
                <c:pt idx="1510">
                  <c:v>35429</c:v>
                </c:pt>
                <c:pt idx="1511">
                  <c:v>35426</c:v>
                </c:pt>
                <c:pt idx="1512">
                  <c:v>35425</c:v>
                </c:pt>
                <c:pt idx="1513">
                  <c:v>35423</c:v>
                </c:pt>
                <c:pt idx="1514">
                  <c:v>35422</c:v>
                </c:pt>
                <c:pt idx="1515">
                  <c:v>35419</c:v>
                </c:pt>
                <c:pt idx="1516">
                  <c:v>35418</c:v>
                </c:pt>
                <c:pt idx="1517">
                  <c:v>35417</c:v>
                </c:pt>
                <c:pt idx="1518">
                  <c:v>35416</c:v>
                </c:pt>
                <c:pt idx="1519">
                  <c:v>35415</c:v>
                </c:pt>
                <c:pt idx="1520">
                  <c:v>35412</c:v>
                </c:pt>
                <c:pt idx="1521">
                  <c:v>35411</c:v>
                </c:pt>
                <c:pt idx="1522">
                  <c:v>35410</c:v>
                </c:pt>
                <c:pt idx="1523">
                  <c:v>35409</c:v>
                </c:pt>
                <c:pt idx="1524">
                  <c:v>35408</c:v>
                </c:pt>
                <c:pt idx="1525">
                  <c:v>35405</c:v>
                </c:pt>
                <c:pt idx="1526">
                  <c:v>35404</c:v>
                </c:pt>
                <c:pt idx="1527">
                  <c:v>35403</c:v>
                </c:pt>
                <c:pt idx="1528">
                  <c:v>35402</c:v>
                </c:pt>
                <c:pt idx="1529">
                  <c:v>35401</c:v>
                </c:pt>
                <c:pt idx="1530">
                  <c:v>35398</c:v>
                </c:pt>
                <c:pt idx="1531">
                  <c:v>35396</c:v>
                </c:pt>
                <c:pt idx="1532">
                  <c:v>35395</c:v>
                </c:pt>
                <c:pt idx="1533">
                  <c:v>35394</c:v>
                </c:pt>
                <c:pt idx="1534">
                  <c:v>35391</c:v>
                </c:pt>
                <c:pt idx="1535">
                  <c:v>35390</c:v>
                </c:pt>
                <c:pt idx="1536">
                  <c:v>35389</c:v>
                </c:pt>
                <c:pt idx="1537">
                  <c:v>35388</c:v>
                </c:pt>
                <c:pt idx="1538">
                  <c:v>35387</c:v>
                </c:pt>
                <c:pt idx="1539">
                  <c:v>35384</c:v>
                </c:pt>
                <c:pt idx="1540">
                  <c:v>35383</c:v>
                </c:pt>
                <c:pt idx="1541">
                  <c:v>35382</c:v>
                </c:pt>
                <c:pt idx="1542">
                  <c:v>35381</c:v>
                </c:pt>
                <c:pt idx="1543">
                  <c:v>35380</c:v>
                </c:pt>
                <c:pt idx="1544">
                  <c:v>35377</c:v>
                </c:pt>
                <c:pt idx="1545">
                  <c:v>35376</c:v>
                </c:pt>
                <c:pt idx="1546">
                  <c:v>35375</c:v>
                </c:pt>
                <c:pt idx="1547">
                  <c:v>35374</c:v>
                </c:pt>
                <c:pt idx="1548">
                  <c:v>35373</c:v>
                </c:pt>
                <c:pt idx="1549">
                  <c:v>35370</c:v>
                </c:pt>
                <c:pt idx="1550">
                  <c:v>35369</c:v>
                </c:pt>
                <c:pt idx="1551">
                  <c:v>35368</c:v>
                </c:pt>
                <c:pt idx="1552">
                  <c:v>35367</c:v>
                </c:pt>
                <c:pt idx="1553">
                  <c:v>35366</c:v>
                </c:pt>
                <c:pt idx="1554">
                  <c:v>35363</c:v>
                </c:pt>
                <c:pt idx="1555">
                  <c:v>35362</c:v>
                </c:pt>
                <c:pt idx="1556">
                  <c:v>35361</c:v>
                </c:pt>
                <c:pt idx="1557">
                  <c:v>35360</c:v>
                </c:pt>
                <c:pt idx="1558">
                  <c:v>35359</c:v>
                </c:pt>
                <c:pt idx="1559">
                  <c:v>35356</c:v>
                </c:pt>
                <c:pt idx="1560">
                  <c:v>35355</c:v>
                </c:pt>
                <c:pt idx="1561">
                  <c:v>35354</c:v>
                </c:pt>
                <c:pt idx="1562">
                  <c:v>35353</c:v>
                </c:pt>
                <c:pt idx="1563">
                  <c:v>35352</c:v>
                </c:pt>
                <c:pt idx="1564">
                  <c:v>35349</c:v>
                </c:pt>
                <c:pt idx="1565">
                  <c:v>35348</c:v>
                </c:pt>
                <c:pt idx="1566">
                  <c:v>35347</c:v>
                </c:pt>
                <c:pt idx="1567">
                  <c:v>35346</c:v>
                </c:pt>
                <c:pt idx="1568">
                  <c:v>35345</c:v>
                </c:pt>
                <c:pt idx="1569">
                  <c:v>35342</c:v>
                </c:pt>
                <c:pt idx="1570">
                  <c:v>35341</c:v>
                </c:pt>
                <c:pt idx="1571">
                  <c:v>35340</c:v>
                </c:pt>
                <c:pt idx="1572">
                  <c:v>35339</c:v>
                </c:pt>
                <c:pt idx="1573">
                  <c:v>35338</c:v>
                </c:pt>
                <c:pt idx="1574">
                  <c:v>35335</c:v>
                </c:pt>
                <c:pt idx="1575">
                  <c:v>35334</c:v>
                </c:pt>
                <c:pt idx="1576">
                  <c:v>35333</c:v>
                </c:pt>
                <c:pt idx="1577">
                  <c:v>35332</c:v>
                </c:pt>
                <c:pt idx="1578">
                  <c:v>35331</c:v>
                </c:pt>
                <c:pt idx="1579">
                  <c:v>35328</c:v>
                </c:pt>
                <c:pt idx="1580">
                  <c:v>35327</c:v>
                </c:pt>
                <c:pt idx="1581">
                  <c:v>35326</c:v>
                </c:pt>
                <c:pt idx="1582">
                  <c:v>35325</c:v>
                </c:pt>
                <c:pt idx="1583">
                  <c:v>35324</c:v>
                </c:pt>
                <c:pt idx="1584">
                  <c:v>35321</c:v>
                </c:pt>
                <c:pt idx="1585">
                  <c:v>35320</c:v>
                </c:pt>
                <c:pt idx="1586">
                  <c:v>35319</c:v>
                </c:pt>
                <c:pt idx="1587">
                  <c:v>35318</c:v>
                </c:pt>
                <c:pt idx="1588">
                  <c:v>35317</c:v>
                </c:pt>
                <c:pt idx="1589">
                  <c:v>35314</c:v>
                </c:pt>
                <c:pt idx="1590">
                  <c:v>35313</c:v>
                </c:pt>
                <c:pt idx="1591">
                  <c:v>35312</c:v>
                </c:pt>
                <c:pt idx="1592">
                  <c:v>35311</c:v>
                </c:pt>
                <c:pt idx="1593">
                  <c:v>35307</c:v>
                </c:pt>
                <c:pt idx="1594">
                  <c:v>35306</c:v>
                </c:pt>
                <c:pt idx="1595">
                  <c:v>35305</c:v>
                </c:pt>
                <c:pt idx="1596">
                  <c:v>35304</c:v>
                </c:pt>
                <c:pt idx="1597">
                  <c:v>35303</c:v>
                </c:pt>
                <c:pt idx="1598">
                  <c:v>35300</c:v>
                </c:pt>
                <c:pt idx="1599">
                  <c:v>35299</c:v>
                </c:pt>
                <c:pt idx="1600">
                  <c:v>35298</c:v>
                </c:pt>
                <c:pt idx="1601">
                  <c:v>35297</c:v>
                </c:pt>
                <c:pt idx="1602">
                  <c:v>35296</c:v>
                </c:pt>
                <c:pt idx="1603">
                  <c:v>35293</c:v>
                </c:pt>
                <c:pt idx="1604">
                  <c:v>35292</c:v>
                </c:pt>
                <c:pt idx="1605">
                  <c:v>35291</c:v>
                </c:pt>
                <c:pt idx="1606">
                  <c:v>35290</c:v>
                </c:pt>
                <c:pt idx="1607">
                  <c:v>35289</c:v>
                </c:pt>
                <c:pt idx="1608">
                  <c:v>35286</c:v>
                </c:pt>
                <c:pt idx="1609">
                  <c:v>35285</c:v>
                </c:pt>
                <c:pt idx="1610">
                  <c:v>35284</c:v>
                </c:pt>
                <c:pt idx="1611">
                  <c:v>35283</c:v>
                </c:pt>
                <c:pt idx="1612">
                  <c:v>35282</c:v>
                </c:pt>
                <c:pt idx="1613">
                  <c:v>35279</c:v>
                </c:pt>
                <c:pt idx="1614">
                  <c:v>35278</c:v>
                </c:pt>
                <c:pt idx="1615">
                  <c:v>35277</c:v>
                </c:pt>
                <c:pt idx="1616">
                  <c:v>35276</c:v>
                </c:pt>
                <c:pt idx="1617">
                  <c:v>35275</c:v>
                </c:pt>
                <c:pt idx="1618">
                  <c:v>35272</c:v>
                </c:pt>
                <c:pt idx="1619">
                  <c:v>35271</c:v>
                </c:pt>
                <c:pt idx="1620">
                  <c:v>35270</c:v>
                </c:pt>
                <c:pt idx="1621">
                  <c:v>35269</c:v>
                </c:pt>
                <c:pt idx="1622">
                  <c:v>35268</c:v>
                </c:pt>
                <c:pt idx="1623">
                  <c:v>35265</c:v>
                </c:pt>
                <c:pt idx="1624">
                  <c:v>35264</c:v>
                </c:pt>
                <c:pt idx="1625">
                  <c:v>35263</c:v>
                </c:pt>
                <c:pt idx="1626">
                  <c:v>35262</c:v>
                </c:pt>
                <c:pt idx="1627">
                  <c:v>35261</c:v>
                </c:pt>
                <c:pt idx="1628">
                  <c:v>35258</c:v>
                </c:pt>
                <c:pt idx="1629">
                  <c:v>35257</c:v>
                </c:pt>
                <c:pt idx="1630">
                  <c:v>35256</c:v>
                </c:pt>
                <c:pt idx="1631">
                  <c:v>35255</c:v>
                </c:pt>
                <c:pt idx="1632">
                  <c:v>35254</c:v>
                </c:pt>
                <c:pt idx="1633">
                  <c:v>35251</c:v>
                </c:pt>
                <c:pt idx="1634">
                  <c:v>35249</c:v>
                </c:pt>
                <c:pt idx="1635">
                  <c:v>35248</c:v>
                </c:pt>
                <c:pt idx="1636">
                  <c:v>35247</c:v>
                </c:pt>
                <c:pt idx="1637">
                  <c:v>35244</c:v>
                </c:pt>
                <c:pt idx="1638">
                  <c:v>35243</c:v>
                </c:pt>
                <c:pt idx="1639">
                  <c:v>35242</c:v>
                </c:pt>
                <c:pt idx="1640">
                  <c:v>35241</c:v>
                </c:pt>
                <c:pt idx="1641">
                  <c:v>35240</c:v>
                </c:pt>
                <c:pt idx="1642">
                  <c:v>35237</c:v>
                </c:pt>
                <c:pt idx="1643">
                  <c:v>35236</c:v>
                </c:pt>
                <c:pt idx="1644">
                  <c:v>35235</c:v>
                </c:pt>
                <c:pt idx="1645">
                  <c:v>35234</c:v>
                </c:pt>
                <c:pt idx="1646">
                  <c:v>35233</c:v>
                </c:pt>
                <c:pt idx="1647">
                  <c:v>35230</c:v>
                </c:pt>
                <c:pt idx="1648">
                  <c:v>35229</c:v>
                </c:pt>
                <c:pt idx="1649">
                  <c:v>35228</c:v>
                </c:pt>
                <c:pt idx="1650">
                  <c:v>35227</c:v>
                </c:pt>
                <c:pt idx="1651">
                  <c:v>35226</c:v>
                </c:pt>
                <c:pt idx="1652">
                  <c:v>35223</c:v>
                </c:pt>
                <c:pt idx="1653">
                  <c:v>35222</c:v>
                </c:pt>
                <c:pt idx="1654">
                  <c:v>35221</c:v>
                </c:pt>
                <c:pt idx="1655">
                  <c:v>35220</c:v>
                </c:pt>
                <c:pt idx="1656">
                  <c:v>35219</c:v>
                </c:pt>
                <c:pt idx="1657">
                  <c:v>35216</c:v>
                </c:pt>
                <c:pt idx="1658">
                  <c:v>35215</c:v>
                </c:pt>
                <c:pt idx="1659">
                  <c:v>35214</c:v>
                </c:pt>
                <c:pt idx="1660">
                  <c:v>35213</c:v>
                </c:pt>
                <c:pt idx="1661">
                  <c:v>35209</c:v>
                </c:pt>
                <c:pt idx="1662">
                  <c:v>35208</c:v>
                </c:pt>
                <c:pt idx="1663">
                  <c:v>35207</c:v>
                </c:pt>
                <c:pt idx="1664">
                  <c:v>35206</c:v>
                </c:pt>
                <c:pt idx="1665">
                  <c:v>35205</c:v>
                </c:pt>
                <c:pt idx="1666">
                  <c:v>35202</c:v>
                </c:pt>
                <c:pt idx="1667">
                  <c:v>35201</c:v>
                </c:pt>
                <c:pt idx="1668">
                  <c:v>35200</c:v>
                </c:pt>
                <c:pt idx="1669">
                  <c:v>35199</c:v>
                </c:pt>
                <c:pt idx="1670">
                  <c:v>35198</c:v>
                </c:pt>
                <c:pt idx="1671">
                  <c:v>35195</c:v>
                </c:pt>
                <c:pt idx="1672">
                  <c:v>35194</c:v>
                </c:pt>
                <c:pt idx="1673">
                  <c:v>35193</c:v>
                </c:pt>
                <c:pt idx="1674">
                  <c:v>35192</c:v>
                </c:pt>
                <c:pt idx="1675">
                  <c:v>35191</c:v>
                </c:pt>
                <c:pt idx="1676">
                  <c:v>35188</c:v>
                </c:pt>
                <c:pt idx="1677">
                  <c:v>35187</c:v>
                </c:pt>
                <c:pt idx="1678">
                  <c:v>35186</c:v>
                </c:pt>
                <c:pt idx="1679">
                  <c:v>35185</c:v>
                </c:pt>
                <c:pt idx="1680">
                  <c:v>35184</c:v>
                </c:pt>
                <c:pt idx="1681">
                  <c:v>35181</c:v>
                </c:pt>
                <c:pt idx="1682">
                  <c:v>35180</c:v>
                </c:pt>
                <c:pt idx="1683">
                  <c:v>35179</c:v>
                </c:pt>
                <c:pt idx="1684">
                  <c:v>35178</c:v>
                </c:pt>
                <c:pt idx="1685">
                  <c:v>35177</c:v>
                </c:pt>
                <c:pt idx="1686">
                  <c:v>35174</c:v>
                </c:pt>
                <c:pt idx="1687">
                  <c:v>35173</c:v>
                </c:pt>
                <c:pt idx="1688">
                  <c:v>35172</c:v>
                </c:pt>
                <c:pt idx="1689">
                  <c:v>35171</c:v>
                </c:pt>
                <c:pt idx="1690">
                  <c:v>35170</c:v>
                </c:pt>
                <c:pt idx="1691">
                  <c:v>35167</c:v>
                </c:pt>
                <c:pt idx="1692">
                  <c:v>35166</c:v>
                </c:pt>
                <c:pt idx="1693">
                  <c:v>35165</c:v>
                </c:pt>
                <c:pt idx="1694">
                  <c:v>35164</c:v>
                </c:pt>
                <c:pt idx="1695">
                  <c:v>35163</c:v>
                </c:pt>
                <c:pt idx="1696">
                  <c:v>35159</c:v>
                </c:pt>
                <c:pt idx="1697">
                  <c:v>35158</c:v>
                </c:pt>
                <c:pt idx="1698">
                  <c:v>35157</c:v>
                </c:pt>
                <c:pt idx="1699">
                  <c:v>35156</c:v>
                </c:pt>
                <c:pt idx="1700">
                  <c:v>35153</c:v>
                </c:pt>
                <c:pt idx="1701">
                  <c:v>35152</c:v>
                </c:pt>
                <c:pt idx="1702">
                  <c:v>35151</c:v>
                </c:pt>
                <c:pt idx="1703">
                  <c:v>35150</c:v>
                </c:pt>
                <c:pt idx="1704">
                  <c:v>35149</c:v>
                </c:pt>
                <c:pt idx="1705">
                  <c:v>35146</c:v>
                </c:pt>
                <c:pt idx="1706">
                  <c:v>35145</c:v>
                </c:pt>
                <c:pt idx="1707">
                  <c:v>35144</c:v>
                </c:pt>
                <c:pt idx="1708">
                  <c:v>35143</c:v>
                </c:pt>
                <c:pt idx="1709">
                  <c:v>35142</c:v>
                </c:pt>
                <c:pt idx="1710">
                  <c:v>35139</c:v>
                </c:pt>
                <c:pt idx="1711">
                  <c:v>35138</c:v>
                </c:pt>
                <c:pt idx="1712">
                  <c:v>35137</c:v>
                </c:pt>
                <c:pt idx="1713">
                  <c:v>35136</c:v>
                </c:pt>
                <c:pt idx="1714">
                  <c:v>35135</c:v>
                </c:pt>
                <c:pt idx="1715">
                  <c:v>35132</c:v>
                </c:pt>
                <c:pt idx="1716">
                  <c:v>35131</c:v>
                </c:pt>
                <c:pt idx="1717">
                  <c:v>35130</c:v>
                </c:pt>
                <c:pt idx="1718">
                  <c:v>35129</c:v>
                </c:pt>
                <c:pt idx="1719">
                  <c:v>35128</c:v>
                </c:pt>
                <c:pt idx="1720">
                  <c:v>35125</c:v>
                </c:pt>
                <c:pt idx="1721">
                  <c:v>35124</c:v>
                </c:pt>
                <c:pt idx="1722">
                  <c:v>35123</c:v>
                </c:pt>
                <c:pt idx="1723">
                  <c:v>35122</c:v>
                </c:pt>
                <c:pt idx="1724">
                  <c:v>35121</c:v>
                </c:pt>
                <c:pt idx="1725">
                  <c:v>35118</c:v>
                </c:pt>
                <c:pt idx="1726">
                  <c:v>35117</c:v>
                </c:pt>
                <c:pt idx="1727">
                  <c:v>35116</c:v>
                </c:pt>
                <c:pt idx="1728">
                  <c:v>35115</c:v>
                </c:pt>
                <c:pt idx="1729">
                  <c:v>35111</c:v>
                </c:pt>
                <c:pt idx="1730">
                  <c:v>35110</c:v>
                </c:pt>
                <c:pt idx="1731">
                  <c:v>35109</c:v>
                </c:pt>
                <c:pt idx="1732">
                  <c:v>35108</c:v>
                </c:pt>
                <c:pt idx="1733">
                  <c:v>35107</c:v>
                </c:pt>
                <c:pt idx="1734">
                  <c:v>35104</c:v>
                </c:pt>
                <c:pt idx="1735">
                  <c:v>35103</c:v>
                </c:pt>
                <c:pt idx="1736">
                  <c:v>35102</c:v>
                </c:pt>
                <c:pt idx="1737">
                  <c:v>35101</c:v>
                </c:pt>
                <c:pt idx="1738">
                  <c:v>35100</c:v>
                </c:pt>
                <c:pt idx="1739">
                  <c:v>35097</c:v>
                </c:pt>
                <c:pt idx="1740">
                  <c:v>35096</c:v>
                </c:pt>
                <c:pt idx="1741">
                  <c:v>35095</c:v>
                </c:pt>
                <c:pt idx="1742">
                  <c:v>35094</c:v>
                </c:pt>
                <c:pt idx="1743">
                  <c:v>35093</c:v>
                </c:pt>
                <c:pt idx="1744">
                  <c:v>35090</c:v>
                </c:pt>
                <c:pt idx="1745">
                  <c:v>35089</c:v>
                </c:pt>
                <c:pt idx="1746">
                  <c:v>35088</c:v>
                </c:pt>
                <c:pt idx="1747">
                  <c:v>35087</c:v>
                </c:pt>
                <c:pt idx="1748">
                  <c:v>35086</c:v>
                </c:pt>
                <c:pt idx="1749">
                  <c:v>35083</c:v>
                </c:pt>
                <c:pt idx="1750">
                  <c:v>35082</c:v>
                </c:pt>
                <c:pt idx="1751">
                  <c:v>35081</c:v>
                </c:pt>
                <c:pt idx="1752">
                  <c:v>35080</c:v>
                </c:pt>
                <c:pt idx="1753">
                  <c:v>35079</c:v>
                </c:pt>
                <c:pt idx="1754">
                  <c:v>35076</c:v>
                </c:pt>
                <c:pt idx="1755">
                  <c:v>35075</c:v>
                </c:pt>
                <c:pt idx="1756">
                  <c:v>35074</c:v>
                </c:pt>
                <c:pt idx="1757">
                  <c:v>35073</c:v>
                </c:pt>
                <c:pt idx="1758">
                  <c:v>35072</c:v>
                </c:pt>
                <c:pt idx="1759">
                  <c:v>35069</c:v>
                </c:pt>
                <c:pt idx="1760">
                  <c:v>35068</c:v>
                </c:pt>
                <c:pt idx="1761">
                  <c:v>35067</c:v>
                </c:pt>
                <c:pt idx="1762">
                  <c:v>35066</c:v>
                </c:pt>
                <c:pt idx="1763">
                  <c:v>35062</c:v>
                </c:pt>
                <c:pt idx="1764">
                  <c:v>35061</c:v>
                </c:pt>
                <c:pt idx="1765">
                  <c:v>35060</c:v>
                </c:pt>
                <c:pt idx="1766">
                  <c:v>35059</c:v>
                </c:pt>
                <c:pt idx="1767">
                  <c:v>35055</c:v>
                </c:pt>
                <c:pt idx="1768">
                  <c:v>35054</c:v>
                </c:pt>
                <c:pt idx="1769">
                  <c:v>35053</c:v>
                </c:pt>
                <c:pt idx="1770">
                  <c:v>35052</c:v>
                </c:pt>
                <c:pt idx="1771">
                  <c:v>35051</c:v>
                </c:pt>
                <c:pt idx="1772">
                  <c:v>35048</c:v>
                </c:pt>
                <c:pt idx="1773">
                  <c:v>35047</c:v>
                </c:pt>
                <c:pt idx="1774">
                  <c:v>35046</c:v>
                </c:pt>
                <c:pt idx="1775">
                  <c:v>35045</c:v>
                </c:pt>
                <c:pt idx="1776">
                  <c:v>35044</c:v>
                </c:pt>
                <c:pt idx="1777">
                  <c:v>35041</c:v>
                </c:pt>
                <c:pt idx="1778">
                  <c:v>35040</c:v>
                </c:pt>
                <c:pt idx="1779">
                  <c:v>35039</c:v>
                </c:pt>
                <c:pt idx="1780">
                  <c:v>35038</c:v>
                </c:pt>
                <c:pt idx="1781">
                  <c:v>35037</c:v>
                </c:pt>
                <c:pt idx="1782">
                  <c:v>35034</c:v>
                </c:pt>
                <c:pt idx="1783">
                  <c:v>35033</c:v>
                </c:pt>
                <c:pt idx="1784">
                  <c:v>35032</c:v>
                </c:pt>
                <c:pt idx="1785">
                  <c:v>35031</c:v>
                </c:pt>
                <c:pt idx="1786">
                  <c:v>35030</c:v>
                </c:pt>
                <c:pt idx="1787">
                  <c:v>35027</c:v>
                </c:pt>
                <c:pt idx="1788">
                  <c:v>35025</c:v>
                </c:pt>
                <c:pt idx="1789">
                  <c:v>35024</c:v>
                </c:pt>
                <c:pt idx="1790">
                  <c:v>35023</c:v>
                </c:pt>
                <c:pt idx="1791">
                  <c:v>35020</c:v>
                </c:pt>
                <c:pt idx="1792">
                  <c:v>35019</c:v>
                </c:pt>
                <c:pt idx="1793">
                  <c:v>35018</c:v>
                </c:pt>
                <c:pt idx="1794">
                  <c:v>35017</c:v>
                </c:pt>
                <c:pt idx="1795">
                  <c:v>35016</c:v>
                </c:pt>
                <c:pt idx="1796">
                  <c:v>35013</c:v>
                </c:pt>
                <c:pt idx="1797">
                  <c:v>35012</c:v>
                </c:pt>
                <c:pt idx="1798">
                  <c:v>35011</c:v>
                </c:pt>
                <c:pt idx="1799">
                  <c:v>35010</c:v>
                </c:pt>
                <c:pt idx="1800">
                  <c:v>35009</c:v>
                </c:pt>
                <c:pt idx="1801">
                  <c:v>35006</c:v>
                </c:pt>
                <c:pt idx="1802">
                  <c:v>35005</c:v>
                </c:pt>
                <c:pt idx="1803">
                  <c:v>35004</c:v>
                </c:pt>
                <c:pt idx="1804">
                  <c:v>35003</c:v>
                </c:pt>
                <c:pt idx="1805">
                  <c:v>35002</c:v>
                </c:pt>
                <c:pt idx="1806">
                  <c:v>34999</c:v>
                </c:pt>
                <c:pt idx="1807">
                  <c:v>34998</c:v>
                </c:pt>
                <c:pt idx="1808">
                  <c:v>34997</c:v>
                </c:pt>
                <c:pt idx="1809">
                  <c:v>34996</c:v>
                </c:pt>
                <c:pt idx="1810">
                  <c:v>34995</c:v>
                </c:pt>
                <c:pt idx="1811">
                  <c:v>34992</c:v>
                </c:pt>
                <c:pt idx="1812">
                  <c:v>34991</c:v>
                </c:pt>
                <c:pt idx="1813">
                  <c:v>34990</c:v>
                </c:pt>
                <c:pt idx="1814">
                  <c:v>34989</c:v>
                </c:pt>
                <c:pt idx="1815">
                  <c:v>34988</c:v>
                </c:pt>
                <c:pt idx="1816">
                  <c:v>34985</c:v>
                </c:pt>
                <c:pt idx="1817">
                  <c:v>34984</c:v>
                </c:pt>
                <c:pt idx="1818">
                  <c:v>34983</c:v>
                </c:pt>
                <c:pt idx="1819">
                  <c:v>34982</c:v>
                </c:pt>
                <c:pt idx="1820">
                  <c:v>34981</c:v>
                </c:pt>
                <c:pt idx="1821">
                  <c:v>34978</c:v>
                </c:pt>
                <c:pt idx="1822">
                  <c:v>34977</c:v>
                </c:pt>
                <c:pt idx="1823">
                  <c:v>34976</c:v>
                </c:pt>
                <c:pt idx="1824">
                  <c:v>34975</c:v>
                </c:pt>
                <c:pt idx="1825">
                  <c:v>34974</c:v>
                </c:pt>
                <c:pt idx="1826">
                  <c:v>34971</c:v>
                </c:pt>
                <c:pt idx="1827">
                  <c:v>34970</c:v>
                </c:pt>
                <c:pt idx="1828">
                  <c:v>34969</c:v>
                </c:pt>
                <c:pt idx="1829">
                  <c:v>34968</c:v>
                </c:pt>
                <c:pt idx="1830">
                  <c:v>34967</c:v>
                </c:pt>
                <c:pt idx="1831">
                  <c:v>34964</c:v>
                </c:pt>
                <c:pt idx="1832">
                  <c:v>34963</c:v>
                </c:pt>
                <c:pt idx="1833">
                  <c:v>34962</c:v>
                </c:pt>
                <c:pt idx="1834">
                  <c:v>34961</c:v>
                </c:pt>
                <c:pt idx="1835">
                  <c:v>34960</c:v>
                </c:pt>
                <c:pt idx="1836">
                  <c:v>34957</c:v>
                </c:pt>
                <c:pt idx="1837">
                  <c:v>34956</c:v>
                </c:pt>
                <c:pt idx="1838">
                  <c:v>34955</c:v>
                </c:pt>
                <c:pt idx="1839">
                  <c:v>34954</c:v>
                </c:pt>
                <c:pt idx="1840">
                  <c:v>34953</c:v>
                </c:pt>
                <c:pt idx="1841">
                  <c:v>34950</c:v>
                </c:pt>
                <c:pt idx="1842">
                  <c:v>34949</c:v>
                </c:pt>
                <c:pt idx="1843">
                  <c:v>34948</c:v>
                </c:pt>
                <c:pt idx="1844">
                  <c:v>34947</c:v>
                </c:pt>
                <c:pt idx="1845">
                  <c:v>34943</c:v>
                </c:pt>
                <c:pt idx="1846">
                  <c:v>34942</c:v>
                </c:pt>
                <c:pt idx="1847">
                  <c:v>34941</c:v>
                </c:pt>
                <c:pt idx="1848">
                  <c:v>34940</c:v>
                </c:pt>
                <c:pt idx="1849">
                  <c:v>34939</c:v>
                </c:pt>
                <c:pt idx="1850">
                  <c:v>34936</c:v>
                </c:pt>
                <c:pt idx="1851">
                  <c:v>34935</c:v>
                </c:pt>
                <c:pt idx="1852">
                  <c:v>34934</c:v>
                </c:pt>
                <c:pt idx="1853">
                  <c:v>34933</c:v>
                </c:pt>
                <c:pt idx="1854">
                  <c:v>34932</c:v>
                </c:pt>
                <c:pt idx="1855">
                  <c:v>34929</c:v>
                </c:pt>
                <c:pt idx="1856">
                  <c:v>34928</c:v>
                </c:pt>
                <c:pt idx="1857">
                  <c:v>34927</c:v>
                </c:pt>
                <c:pt idx="1858">
                  <c:v>34926</c:v>
                </c:pt>
                <c:pt idx="1859">
                  <c:v>34925</c:v>
                </c:pt>
                <c:pt idx="1860">
                  <c:v>34922</c:v>
                </c:pt>
                <c:pt idx="1861">
                  <c:v>34921</c:v>
                </c:pt>
                <c:pt idx="1862">
                  <c:v>34920</c:v>
                </c:pt>
                <c:pt idx="1863">
                  <c:v>34919</c:v>
                </c:pt>
                <c:pt idx="1864">
                  <c:v>34918</c:v>
                </c:pt>
                <c:pt idx="1865">
                  <c:v>34915</c:v>
                </c:pt>
                <c:pt idx="1866">
                  <c:v>34914</c:v>
                </c:pt>
                <c:pt idx="1867">
                  <c:v>34913</c:v>
                </c:pt>
                <c:pt idx="1868">
                  <c:v>34912</c:v>
                </c:pt>
                <c:pt idx="1869">
                  <c:v>34911</c:v>
                </c:pt>
                <c:pt idx="1870">
                  <c:v>34908</c:v>
                </c:pt>
                <c:pt idx="1871">
                  <c:v>34907</c:v>
                </c:pt>
                <c:pt idx="1872">
                  <c:v>34906</c:v>
                </c:pt>
                <c:pt idx="1873">
                  <c:v>34905</c:v>
                </c:pt>
                <c:pt idx="1874">
                  <c:v>34904</c:v>
                </c:pt>
                <c:pt idx="1875">
                  <c:v>34901</c:v>
                </c:pt>
                <c:pt idx="1876">
                  <c:v>34900</c:v>
                </c:pt>
                <c:pt idx="1877">
                  <c:v>34899</c:v>
                </c:pt>
                <c:pt idx="1878">
                  <c:v>34898</c:v>
                </c:pt>
                <c:pt idx="1879">
                  <c:v>34897</c:v>
                </c:pt>
                <c:pt idx="1880">
                  <c:v>34894</c:v>
                </c:pt>
                <c:pt idx="1881">
                  <c:v>34893</c:v>
                </c:pt>
                <c:pt idx="1882">
                  <c:v>34892</c:v>
                </c:pt>
                <c:pt idx="1883">
                  <c:v>34891</c:v>
                </c:pt>
                <c:pt idx="1884">
                  <c:v>34890</c:v>
                </c:pt>
                <c:pt idx="1885">
                  <c:v>34887</c:v>
                </c:pt>
                <c:pt idx="1886">
                  <c:v>34886</c:v>
                </c:pt>
                <c:pt idx="1887">
                  <c:v>34885</c:v>
                </c:pt>
                <c:pt idx="1888">
                  <c:v>34883</c:v>
                </c:pt>
                <c:pt idx="1889">
                  <c:v>34880</c:v>
                </c:pt>
                <c:pt idx="1890">
                  <c:v>34879</c:v>
                </c:pt>
                <c:pt idx="1891">
                  <c:v>34878</c:v>
                </c:pt>
                <c:pt idx="1892">
                  <c:v>34877</c:v>
                </c:pt>
                <c:pt idx="1893">
                  <c:v>34876</c:v>
                </c:pt>
                <c:pt idx="1894">
                  <c:v>34873</c:v>
                </c:pt>
                <c:pt idx="1895">
                  <c:v>34872</c:v>
                </c:pt>
                <c:pt idx="1896">
                  <c:v>34871</c:v>
                </c:pt>
                <c:pt idx="1897">
                  <c:v>34870</c:v>
                </c:pt>
                <c:pt idx="1898">
                  <c:v>34869</c:v>
                </c:pt>
                <c:pt idx="1899">
                  <c:v>34866</c:v>
                </c:pt>
                <c:pt idx="1900">
                  <c:v>34865</c:v>
                </c:pt>
                <c:pt idx="1901">
                  <c:v>34864</c:v>
                </c:pt>
                <c:pt idx="1902">
                  <c:v>34863</c:v>
                </c:pt>
                <c:pt idx="1903">
                  <c:v>34862</c:v>
                </c:pt>
                <c:pt idx="1904">
                  <c:v>34859</c:v>
                </c:pt>
                <c:pt idx="1905">
                  <c:v>34858</c:v>
                </c:pt>
                <c:pt idx="1906">
                  <c:v>34857</c:v>
                </c:pt>
                <c:pt idx="1907">
                  <c:v>34856</c:v>
                </c:pt>
                <c:pt idx="1908">
                  <c:v>34855</c:v>
                </c:pt>
                <c:pt idx="1909">
                  <c:v>34852</c:v>
                </c:pt>
                <c:pt idx="1910">
                  <c:v>34851</c:v>
                </c:pt>
                <c:pt idx="1911">
                  <c:v>34850</c:v>
                </c:pt>
                <c:pt idx="1912">
                  <c:v>34849</c:v>
                </c:pt>
                <c:pt idx="1913">
                  <c:v>34845</c:v>
                </c:pt>
                <c:pt idx="1914">
                  <c:v>34844</c:v>
                </c:pt>
                <c:pt idx="1915">
                  <c:v>34843</c:v>
                </c:pt>
                <c:pt idx="1916">
                  <c:v>34842</c:v>
                </c:pt>
                <c:pt idx="1917">
                  <c:v>34841</c:v>
                </c:pt>
                <c:pt idx="1918">
                  <c:v>34838</c:v>
                </c:pt>
                <c:pt idx="1919">
                  <c:v>34837</c:v>
                </c:pt>
                <c:pt idx="1920">
                  <c:v>34836</c:v>
                </c:pt>
                <c:pt idx="1921">
                  <c:v>34835</c:v>
                </c:pt>
                <c:pt idx="1922">
                  <c:v>34834</c:v>
                </c:pt>
                <c:pt idx="1923">
                  <c:v>34831</c:v>
                </c:pt>
                <c:pt idx="1924">
                  <c:v>34830</c:v>
                </c:pt>
                <c:pt idx="1925">
                  <c:v>34829</c:v>
                </c:pt>
                <c:pt idx="1926">
                  <c:v>34828</c:v>
                </c:pt>
                <c:pt idx="1927">
                  <c:v>34827</c:v>
                </c:pt>
                <c:pt idx="1928">
                  <c:v>34824</c:v>
                </c:pt>
                <c:pt idx="1929">
                  <c:v>34823</c:v>
                </c:pt>
                <c:pt idx="1930">
                  <c:v>34822</c:v>
                </c:pt>
                <c:pt idx="1931">
                  <c:v>34821</c:v>
                </c:pt>
                <c:pt idx="1932">
                  <c:v>34820</c:v>
                </c:pt>
                <c:pt idx="1933">
                  <c:v>34817</c:v>
                </c:pt>
                <c:pt idx="1934">
                  <c:v>34816</c:v>
                </c:pt>
                <c:pt idx="1935">
                  <c:v>34815</c:v>
                </c:pt>
                <c:pt idx="1936">
                  <c:v>34814</c:v>
                </c:pt>
                <c:pt idx="1937">
                  <c:v>34813</c:v>
                </c:pt>
                <c:pt idx="1938">
                  <c:v>34810</c:v>
                </c:pt>
                <c:pt idx="1939">
                  <c:v>34809</c:v>
                </c:pt>
                <c:pt idx="1940">
                  <c:v>34808</c:v>
                </c:pt>
                <c:pt idx="1941">
                  <c:v>34807</c:v>
                </c:pt>
                <c:pt idx="1942">
                  <c:v>34806</c:v>
                </c:pt>
                <c:pt idx="1943">
                  <c:v>34802</c:v>
                </c:pt>
                <c:pt idx="1944">
                  <c:v>34801</c:v>
                </c:pt>
                <c:pt idx="1945">
                  <c:v>34800</c:v>
                </c:pt>
                <c:pt idx="1946">
                  <c:v>34799</c:v>
                </c:pt>
                <c:pt idx="1947">
                  <c:v>34796</c:v>
                </c:pt>
                <c:pt idx="1948">
                  <c:v>34795</c:v>
                </c:pt>
                <c:pt idx="1949">
                  <c:v>34794</c:v>
                </c:pt>
                <c:pt idx="1950">
                  <c:v>34793</c:v>
                </c:pt>
                <c:pt idx="1951">
                  <c:v>34792</c:v>
                </c:pt>
                <c:pt idx="1952">
                  <c:v>34789</c:v>
                </c:pt>
                <c:pt idx="1953">
                  <c:v>34788</c:v>
                </c:pt>
                <c:pt idx="1954">
                  <c:v>34787</c:v>
                </c:pt>
                <c:pt idx="1955">
                  <c:v>34786</c:v>
                </c:pt>
                <c:pt idx="1956">
                  <c:v>34785</c:v>
                </c:pt>
                <c:pt idx="1957">
                  <c:v>34782</c:v>
                </c:pt>
                <c:pt idx="1958">
                  <c:v>34781</c:v>
                </c:pt>
                <c:pt idx="1959">
                  <c:v>34780</c:v>
                </c:pt>
                <c:pt idx="1960">
                  <c:v>34779</c:v>
                </c:pt>
                <c:pt idx="1961">
                  <c:v>34778</c:v>
                </c:pt>
                <c:pt idx="1962">
                  <c:v>34775</c:v>
                </c:pt>
                <c:pt idx="1963">
                  <c:v>34774</c:v>
                </c:pt>
                <c:pt idx="1964">
                  <c:v>34773</c:v>
                </c:pt>
                <c:pt idx="1965">
                  <c:v>34772</c:v>
                </c:pt>
                <c:pt idx="1966">
                  <c:v>34771</c:v>
                </c:pt>
                <c:pt idx="1967">
                  <c:v>34768</c:v>
                </c:pt>
                <c:pt idx="1968">
                  <c:v>34767</c:v>
                </c:pt>
                <c:pt idx="1969">
                  <c:v>34766</c:v>
                </c:pt>
                <c:pt idx="1970">
                  <c:v>34765</c:v>
                </c:pt>
                <c:pt idx="1971">
                  <c:v>34764</c:v>
                </c:pt>
                <c:pt idx="1972">
                  <c:v>34761</c:v>
                </c:pt>
                <c:pt idx="1973">
                  <c:v>34760</c:v>
                </c:pt>
                <c:pt idx="1974">
                  <c:v>34759</c:v>
                </c:pt>
                <c:pt idx="1975">
                  <c:v>34758</c:v>
                </c:pt>
                <c:pt idx="1976">
                  <c:v>34757</c:v>
                </c:pt>
                <c:pt idx="1977">
                  <c:v>34754</c:v>
                </c:pt>
                <c:pt idx="1978">
                  <c:v>34753</c:v>
                </c:pt>
                <c:pt idx="1979">
                  <c:v>34752</c:v>
                </c:pt>
                <c:pt idx="1980">
                  <c:v>34751</c:v>
                </c:pt>
                <c:pt idx="1981">
                  <c:v>34747</c:v>
                </c:pt>
                <c:pt idx="1982">
                  <c:v>34746</c:v>
                </c:pt>
                <c:pt idx="1983">
                  <c:v>34745</c:v>
                </c:pt>
                <c:pt idx="1984">
                  <c:v>34744</c:v>
                </c:pt>
                <c:pt idx="1985">
                  <c:v>34743</c:v>
                </c:pt>
                <c:pt idx="1986">
                  <c:v>34740</c:v>
                </c:pt>
                <c:pt idx="1987">
                  <c:v>34739</c:v>
                </c:pt>
                <c:pt idx="1988">
                  <c:v>34738</c:v>
                </c:pt>
                <c:pt idx="1989">
                  <c:v>34737</c:v>
                </c:pt>
                <c:pt idx="1990">
                  <c:v>34736</c:v>
                </c:pt>
                <c:pt idx="1991">
                  <c:v>34733</c:v>
                </c:pt>
                <c:pt idx="1992">
                  <c:v>34732</c:v>
                </c:pt>
                <c:pt idx="1993">
                  <c:v>34731</c:v>
                </c:pt>
                <c:pt idx="1994">
                  <c:v>34730</c:v>
                </c:pt>
                <c:pt idx="1995">
                  <c:v>34729</c:v>
                </c:pt>
                <c:pt idx="1996">
                  <c:v>34726</c:v>
                </c:pt>
                <c:pt idx="1997">
                  <c:v>34725</c:v>
                </c:pt>
                <c:pt idx="1998">
                  <c:v>34724</c:v>
                </c:pt>
                <c:pt idx="1999">
                  <c:v>34723</c:v>
                </c:pt>
                <c:pt idx="2000">
                  <c:v>34722</c:v>
                </c:pt>
                <c:pt idx="2001">
                  <c:v>34719</c:v>
                </c:pt>
                <c:pt idx="2002">
                  <c:v>34718</c:v>
                </c:pt>
                <c:pt idx="2003">
                  <c:v>34717</c:v>
                </c:pt>
                <c:pt idx="2004">
                  <c:v>34716</c:v>
                </c:pt>
                <c:pt idx="2005">
                  <c:v>34715</c:v>
                </c:pt>
                <c:pt idx="2006">
                  <c:v>34712</c:v>
                </c:pt>
                <c:pt idx="2007">
                  <c:v>34711</c:v>
                </c:pt>
                <c:pt idx="2008">
                  <c:v>34710</c:v>
                </c:pt>
                <c:pt idx="2009">
                  <c:v>34709</c:v>
                </c:pt>
                <c:pt idx="2010">
                  <c:v>34708</c:v>
                </c:pt>
                <c:pt idx="2011">
                  <c:v>34705</c:v>
                </c:pt>
                <c:pt idx="2012">
                  <c:v>34704</c:v>
                </c:pt>
                <c:pt idx="2013">
                  <c:v>34703</c:v>
                </c:pt>
                <c:pt idx="2014">
                  <c:v>34702</c:v>
                </c:pt>
                <c:pt idx="2015">
                  <c:v>34698</c:v>
                </c:pt>
                <c:pt idx="2016">
                  <c:v>34697</c:v>
                </c:pt>
                <c:pt idx="2017">
                  <c:v>34696</c:v>
                </c:pt>
                <c:pt idx="2018">
                  <c:v>34695</c:v>
                </c:pt>
                <c:pt idx="2019">
                  <c:v>34691</c:v>
                </c:pt>
                <c:pt idx="2020">
                  <c:v>34690</c:v>
                </c:pt>
                <c:pt idx="2021">
                  <c:v>34689</c:v>
                </c:pt>
                <c:pt idx="2022">
                  <c:v>34688</c:v>
                </c:pt>
                <c:pt idx="2023">
                  <c:v>34687</c:v>
                </c:pt>
                <c:pt idx="2024">
                  <c:v>34684</c:v>
                </c:pt>
                <c:pt idx="2025">
                  <c:v>34683</c:v>
                </c:pt>
                <c:pt idx="2026">
                  <c:v>34682</c:v>
                </c:pt>
                <c:pt idx="2027">
                  <c:v>34681</c:v>
                </c:pt>
                <c:pt idx="2028">
                  <c:v>34680</c:v>
                </c:pt>
                <c:pt idx="2029">
                  <c:v>34677</c:v>
                </c:pt>
                <c:pt idx="2030">
                  <c:v>34676</c:v>
                </c:pt>
                <c:pt idx="2031">
                  <c:v>34675</c:v>
                </c:pt>
                <c:pt idx="2032">
                  <c:v>34674</c:v>
                </c:pt>
                <c:pt idx="2033">
                  <c:v>34673</c:v>
                </c:pt>
                <c:pt idx="2034">
                  <c:v>34670</c:v>
                </c:pt>
                <c:pt idx="2035">
                  <c:v>34669</c:v>
                </c:pt>
                <c:pt idx="2036">
                  <c:v>34668</c:v>
                </c:pt>
                <c:pt idx="2037">
                  <c:v>34667</c:v>
                </c:pt>
                <c:pt idx="2038">
                  <c:v>34666</c:v>
                </c:pt>
                <c:pt idx="2039">
                  <c:v>34663</c:v>
                </c:pt>
                <c:pt idx="2040">
                  <c:v>34661</c:v>
                </c:pt>
                <c:pt idx="2041">
                  <c:v>34660</c:v>
                </c:pt>
                <c:pt idx="2042">
                  <c:v>34659</c:v>
                </c:pt>
                <c:pt idx="2043">
                  <c:v>34656</c:v>
                </c:pt>
                <c:pt idx="2044">
                  <c:v>34655</c:v>
                </c:pt>
                <c:pt idx="2045">
                  <c:v>34654</c:v>
                </c:pt>
                <c:pt idx="2046">
                  <c:v>34653</c:v>
                </c:pt>
                <c:pt idx="2047">
                  <c:v>34652</c:v>
                </c:pt>
                <c:pt idx="2048">
                  <c:v>34649</c:v>
                </c:pt>
                <c:pt idx="2049">
                  <c:v>34648</c:v>
                </c:pt>
                <c:pt idx="2050">
                  <c:v>34647</c:v>
                </c:pt>
                <c:pt idx="2051">
                  <c:v>34646</c:v>
                </c:pt>
                <c:pt idx="2052">
                  <c:v>34645</c:v>
                </c:pt>
                <c:pt idx="2053">
                  <c:v>34642</c:v>
                </c:pt>
                <c:pt idx="2054">
                  <c:v>34641</c:v>
                </c:pt>
                <c:pt idx="2055">
                  <c:v>34640</c:v>
                </c:pt>
                <c:pt idx="2056">
                  <c:v>34639</c:v>
                </c:pt>
                <c:pt idx="2057">
                  <c:v>34638</c:v>
                </c:pt>
                <c:pt idx="2058">
                  <c:v>34635</c:v>
                </c:pt>
                <c:pt idx="2059">
                  <c:v>34634</c:v>
                </c:pt>
                <c:pt idx="2060">
                  <c:v>34633</c:v>
                </c:pt>
                <c:pt idx="2061">
                  <c:v>34632</c:v>
                </c:pt>
                <c:pt idx="2062">
                  <c:v>34631</c:v>
                </c:pt>
                <c:pt idx="2063">
                  <c:v>34628</c:v>
                </c:pt>
                <c:pt idx="2064">
                  <c:v>34627</c:v>
                </c:pt>
                <c:pt idx="2065">
                  <c:v>34626</c:v>
                </c:pt>
                <c:pt idx="2066">
                  <c:v>34625</c:v>
                </c:pt>
                <c:pt idx="2067">
                  <c:v>34624</c:v>
                </c:pt>
                <c:pt idx="2068">
                  <c:v>34621</c:v>
                </c:pt>
                <c:pt idx="2069">
                  <c:v>34620</c:v>
                </c:pt>
                <c:pt idx="2070">
                  <c:v>34619</c:v>
                </c:pt>
                <c:pt idx="2071">
                  <c:v>34618</c:v>
                </c:pt>
                <c:pt idx="2072">
                  <c:v>34617</c:v>
                </c:pt>
                <c:pt idx="2073">
                  <c:v>34614</c:v>
                </c:pt>
                <c:pt idx="2074">
                  <c:v>34613</c:v>
                </c:pt>
                <c:pt idx="2075">
                  <c:v>34612</c:v>
                </c:pt>
                <c:pt idx="2076">
                  <c:v>34611</c:v>
                </c:pt>
                <c:pt idx="2077">
                  <c:v>34610</c:v>
                </c:pt>
                <c:pt idx="2078">
                  <c:v>34607</c:v>
                </c:pt>
                <c:pt idx="2079">
                  <c:v>34606</c:v>
                </c:pt>
                <c:pt idx="2080">
                  <c:v>34605</c:v>
                </c:pt>
                <c:pt idx="2081">
                  <c:v>34604</c:v>
                </c:pt>
                <c:pt idx="2082">
                  <c:v>34603</c:v>
                </c:pt>
                <c:pt idx="2083">
                  <c:v>34600</c:v>
                </c:pt>
                <c:pt idx="2084">
                  <c:v>34599</c:v>
                </c:pt>
                <c:pt idx="2085">
                  <c:v>34598</c:v>
                </c:pt>
                <c:pt idx="2086">
                  <c:v>34597</c:v>
                </c:pt>
                <c:pt idx="2087">
                  <c:v>34596</c:v>
                </c:pt>
                <c:pt idx="2088">
                  <c:v>34593</c:v>
                </c:pt>
                <c:pt idx="2089">
                  <c:v>34592</c:v>
                </c:pt>
                <c:pt idx="2090">
                  <c:v>34591</c:v>
                </c:pt>
                <c:pt idx="2091">
                  <c:v>34590</c:v>
                </c:pt>
                <c:pt idx="2092">
                  <c:v>34589</c:v>
                </c:pt>
                <c:pt idx="2093">
                  <c:v>34586</c:v>
                </c:pt>
                <c:pt idx="2094">
                  <c:v>34585</c:v>
                </c:pt>
                <c:pt idx="2095">
                  <c:v>34584</c:v>
                </c:pt>
                <c:pt idx="2096">
                  <c:v>34583</c:v>
                </c:pt>
                <c:pt idx="2097">
                  <c:v>34579</c:v>
                </c:pt>
                <c:pt idx="2098">
                  <c:v>34578</c:v>
                </c:pt>
                <c:pt idx="2099">
                  <c:v>34577</c:v>
                </c:pt>
                <c:pt idx="2100">
                  <c:v>34576</c:v>
                </c:pt>
                <c:pt idx="2101">
                  <c:v>34575</c:v>
                </c:pt>
                <c:pt idx="2102">
                  <c:v>34572</c:v>
                </c:pt>
                <c:pt idx="2103">
                  <c:v>34571</c:v>
                </c:pt>
                <c:pt idx="2104">
                  <c:v>34570</c:v>
                </c:pt>
                <c:pt idx="2105">
                  <c:v>34569</c:v>
                </c:pt>
                <c:pt idx="2106">
                  <c:v>34568</c:v>
                </c:pt>
                <c:pt idx="2107">
                  <c:v>34565</c:v>
                </c:pt>
                <c:pt idx="2108">
                  <c:v>34564</c:v>
                </c:pt>
                <c:pt idx="2109">
                  <c:v>34563</c:v>
                </c:pt>
                <c:pt idx="2110">
                  <c:v>34562</c:v>
                </c:pt>
                <c:pt idx="2111">
                  <c:v>34561</c:v>
                </c:pt>
                <c:pt idx="2112">
                  <c:v>34558</c:v>
                </c:pt>
                <c:pt idx="2113">
                  <c:v>34557</c:v>
                </c:pt>
                <c:pt idx="2114">
                  <c:v>34556</c:v>
                </c:pt>
                <c:pt idx="2115">
                  <c:v>34555</c:v>
                </c:pt>
                <c:pt idx="2116">
                  <c:v>34554</c:v>
                </c:pt>
                <c:pt idx="2117">
                  <c:v>34551</c:v>
                </c:pt>
                <c:pt idx="2118">
                  <c:v>34550</c:v>
                </c:pt>
                <c:pt idx="2119">
                  <c:v>34549</c:v>
                </c:pt>
                <c:pt idx="2120">
                  <c:v>34548</c:v>
                </c:pt>
                <c:pt idx="2121">
                  <c:v>34547</c:v>
                </c:pt>
                <c:pt idx="2122">
                  <c:v>34544</c:v>
                </c:pt>
                <c:pt idx="2123">
                  <c:v>34543</c:v>
                </c:pt>
                <c:pt idx="2124">
                  <c:v>34542</c:v>
                </c:pt>
                <c:pt idx="2125">
                  <c:v>34541</c:v>
                </c:pt>
                <c:pt idx="2126">
                  <c:v>34540</c:v>
                </c:pt>
                <c:pt idx="2127">
                  <c:v>34537</c:v>
                </c:pt>
                <c:pt idx="2128">
                  <c:v>34536</c:v>
                </c:pt>
                <c:pt idx="2129">
                  <c:v>34535</c:v>
                </c:pt>
                <c:pt idx="2130">
                  <c:v>34534</c:v>
                </c:pt>
                <c:pt idx="2131">
                  <c:v>34533</c:v>
                </c:pt>
                <c:pt idx="2132">
                  <c:v>34530</c:v>
                </c:pt>
                <c:pt idx="2133">
                  <c:v>34529</c:v>
                </c:pt>
                <c:pt idx="2134">
                  <c:v>34528</c:v>
                </c:pt>
                <c:pt idx="2135">
                  <c:v>34527</c:v>
                </c:pt>
                <c:pt idx="2136">
                  <c:v>34526</c:v>
                </c:pt>
                <c:pt idx="2137">
                  <c:v>34523</c:v>
                </c:pt>
                <c:pt idx="2138">
                  <c:v>34522</c:v>
                </c:pt>
                <c:pt idx="2139">
                  <c:v>34521</c:v>
                </c:pt>
                <c:pt idx="2140">
                  <c:v>34520</c:v>
                </c:pt>
                <c:pt idx="2141">
                  <c:v>34516</c:v>
                </c:pt>
                <c:pt idx="2142">
                  <c:v>34515</c:v>
                </c:pt>
                <c:pt idx="2143">
                  <c:v>34514</c:v>
                </c:pt>
                <c:pt idx="2144">
                  <c:v>34513</c:v>
                </c:pt>
                <c:pt idx="2145">
                  <c:v>34512</c:v>
                </c:pt>
                <c:pt idx="2146">
                  <c:v>34509</c:v>
                </c:pt>
                <c:pt idx="2147">
                  <c:v>34508</c:v>
                </c:pt>
                <c:pt idx="2148">
                  <c:v>34507</c:v>
                </c:pt>
                <c:pt idx="2149">
                  <c:v>34506</c:v>
                </c:pt>
                <c:pt idx="2150">
                  <c:v>34505</c:v>
                </c:pt>
                <c:pt idx="2151">
                  <c:v>34502</c:v>
                </c:pt>
                <c:pt idx="2152">
                  <c:v>34501</c:v>
                </c:pt>
                <c:pt idx="2153">
                  <c:v>34500</c:v>
                </c:pt>
                <c:pt idx="2154">
                  <c:v>34499</c:v>
                </c:pt>
                <c:pt idx="2155">
                  <c:v>34498</c:v>
                </c:pt>
                <c:pt idx="2156">
                  <c:v>34495</c:v>
                </c:pt>
                <c:pt idx="2157">
                  <c:v>34494</c:v>
                </c:pt>
                <c:pt idx="2158">
                  <c:v>34493</c:v>
                </c:pt>
                <c:pt idx="2159">
                  <c:v>34492</c:v>
                </c:pt>
                <c:pt idx="2160">
                  <c:v>34491</c:v>
                </c:pt>
                <c:pt idx="2161">
                  <c:v>34488</c:v>
                </c:pt>
                <c:pt idx="2162">
                  <c:v>34487</c:v>
                </c:pt>
                <c:pt idx="2163">
                  <c:v>34486</c:v>
                </c:pt>
                <c:pt idx="2164">
                  <c:v>34485</c:v>
                </c:pt>
                <c:pt idx="2165">
                  <c:v>34481</c:v>
                </c:pt>
                <c:pt idx="2166">
                  <c:v>34480</c:v>
                </c:pt>
                <c:pt idx="2167">
                  <c:v>34479</c:v>
                </c:pt>
                <c:pt idx="2168">
                  <c:v>34478</c:v>
                </c:pt>
                <c:pt idx="2169">
                  <c:v>34477</c:v>
                </c:pt>
                <c:pt idx="2170">
                  <c:v>34474</c:v>
                </c:pt>
                <c:pt idx="2171">
                  <c:v>34473</c:v>
                </c:pt>
                <c:pt idx="2172">
                  <c:v>34472</c:v>
                </c:pt>
                <c:pt idx="2173">
                  <c:v>34471</c:v>
                </c:pt>
                <c:pt idx="2174">
                  <c:v>34470</c:v>
                </c:pt>
                <c:pt idx="2175">
                  <c:v>34467</c:v>
                </c:pt>
                <c:pt idx="2176">
                  <c:v>34466</c:v>
                </c:pt>
                <c:pt idx="2177">
                  <c:v>34465</c:v>
                </c:pt>
                <c:pt idx="2178">
                  <c:v>34464</c:v>
                </c:pt>
                <c:pt idx="2179">
                  <c:v>34463</c:v>
                </c:pt>
                <c:pt idx="2180">
                  <c:v>34460</c:v>
                </c:pt>
                <c:pt idx="2181">
                  <c:v>34459</c:v>
                </c:pt>
                <c:pt idx="2182">
                  <c:v>34458</c:v>
                </c:pt>
                <c:pt idx="2183">
                  <c:v>34457</c:v>
                </c:pt>
                <c:pt idx="2184">
                  <c:v>34456</c:v>
                </c:pt>
                <c:pt idx="2185">
                  <c:v>34453</c:v>
                </c:pt>
                <c:pt idx="2186">
                  <c:v>34452</c:v>
                </c:pt>
                <c:pt idx="2187">
                  <c:v>34450</c:v>
                </c:pt>
                <c:pt idx="2188">
                  <c:v>34449</c:v>
                </c:pt>
                <c:pt idx="2189">
                  <c:v>34446</c:v>
                </c:pt>
                <c:pt idx="2190">
                  <c:v>34445</c:v>
                </c:pt>
                <c:pt idx="2191">
                  <c:v>34444</c:v>
                </c:pt>
                <c:pt idx="2192">
                  <c:v>34443</c:v>
                </c:pt>
                <c:pt idx="2193">
                  <c:v>34442</c:v>
                </c:pt>
                <c:pt idx="2194">
                  <c:v>34439</c:v>
                </c:pt>
                <c:pt idx="2195">
                  <c:v>34438</c:v>
                </c:pt>
                <c:pt idx="2196">
                  <c:v>34437</c:v>
                </c:pt>
                <c:pt idx="2197">
                  <c:v>34436</c:v>
                </c:pt>
                <c:pt idx="2198">
                  <c:v>34435</c:v>
                </c:pt>
                <c:pt idx="2199">
                  <c:v>34432</c:v>
                </c:pt>
                <c:pt idx="2200">
                  <c:v>34431</c:v>
                </c:pt>
                <c:pt idx="2201">
                  <c:v>34430</c:v>
                </c:pt>
                <c:pt idx="2202">
                  <c:v>34429</c:v>
                </c:pt>
                <c:pt idx="2203">
                  <c:v>34428</c:v>
                </c:pt>
                <c:pt idx="2204">
                  <c:v>34424</c:v>
                </c:pt>
                <c:pt idx="2205">
                  <c:v>34423</c:v>
                </c:pt>
                <c:pt idx="2206">
                  <c:v>34422</c:v>
                </c:pt>
                <c:pt idx="2207">
                  <c:v>34421</c:v>
                </c:pt>
                <c:pt idx="2208">
                  <c:v>34418</c:v>
                </c:pt>
                <c:pt idx="2209">
                  <c:v>34417</c:v>
                </c:pt>
                <c:pt idx="2210">
                  <c:v>34416</c:v>
                </c:pt>
                <c:pt idx="2211">
                  <c:v>34415</c:v>
                </c:pt>
                <c:pt idx="2212">
                  <c:v>34414</c:v>
                </c:pt>
                <c:pt idx="2213">
                  <c:v>34411</c:v>
                </c:pt>
                <c:pt idx="2214">
                  <c:v>34410</c:v>
                </c:pt>
                <c:pt idx="2215">
                  <c:v>34409</c:v>
                </c:pt>
                <c:pt idx="2216">
                  <c:v>34408</c:v>
                </c:pt>
                <c:pt idx="2217">
                  <c:v>34407</c:v>
                </c:pt>
                <c:pt idx="2218">
                  <c:v>34404</c:v>
                </c:pt>
                <c:pt idx="2219">
                  <c:v>34403</c:v>
                </c:pt>
                <c:pt idx="2220">
                  <c:v>34402</c:v>
                </c:pt>
                <c:pt idx="2221">
                  <c:v>34401</c:v>
                </c:pt>
                <c:pt idx="2222">
                  <c:v>34400</c:v>
                </c:pt>
                <c:pt idx="2223">
                  <c:v>34397</c:v>
                </c:pt>
                <c:pt idx="2224">
                  <c:v>34396</c:v>
                </c:pt>
                <c:pt idx="2225">
                  <c:v>34395</c:v>
                </c:pt>
                <c:pt idx="2226">
                  <c:v>34394</c:v>
                </c:pt>
                <c:pt idx="2227">
                  <c:v>34393</c:v>
                </c:pt>
                <c:pt idx="2228">
                  <c:v>34390</c:v>
                </c:pt>
                <c:pt idx="2229">
                  <c:v>34389</c:v>
                </c:pt>
                <c:pt idx="2230">
                  <c:v>34388</c:v>
                </c:pt>
                <c:pt idx="2231">
                  <c:v>34387</c:v>
                </c:pt>
                <c:pt idx="2232">
                  <c:v>34383</c:v>
                </c:pt>
                <c:pt idx="2233">
                  <c:v>34382</c:v>
                </c:pt>
                <c:pt idx="2234">
                  <c:v>34381</c:v>
                </c:pt>
                <c:pt idx="2235">
                  <c:v>34380</c:v>
                </c:pt>
                <c:pt idx="2236">
                  <c:v>34379</c:v>
                </c:pt>
                <c:pt idx="2237">
                  <c:v>34376</c:v>
                </c:pt>
                <c:pt idx="2238">
                  <c:v>34375</c:v>
                </c:pt>
                <c:pt idx="2239">
                  <c:v>34374</c:v>
                </c:pt>
                <c:pt idx="2240">
                  <c:v>34373</c:v>
                </c:pt>
                <c:pt idx="2241">
                  <c:v>34372</c:v>
                </c:pt>
                <c:pt idx="2242">
                  <c:v>34369</c:v>
                </c:pt>
                <c:pt idx="2243">
                  <c:v>34368</c:v>
                </c:pt>
                <c:pt idx="2244">
                  <c:v>34367</c:v>
                </c:pt>
                <c:pt idx="2245">
                  <c:v>34366</c:v>
                </c:pt>
                <c:pt idx="2246">
                  <c:v>34365</c:v>
                </c:pt>
                <c:pt idx="2247">
                  <c:v>34362</c:v>
                </c:pt>
                <c:pt idx="2248">
                  <c:v>34361</c:v>
                </c:pt>
                <c:pt idx="2249">
                  <c:v>34360</c:v>
                </c:pt>
                <c:pt idx="2250">
                  <c:v>34359</c:v>
                </c:pt>
                <c:pt idx="2251">
                  <c:v>34358</c:v>
                </c:pt>
                <c:pt idx="2252">
                  <c:v>34355</c:v>
                </c:pt>
                <c:pt idx="2253">
                  <c:v>34354</c:v>
                </c:pt>
                <c:pt idx="2254">
                  <c:v>34353</c:v>
                </c:pt>
                <c:pt idx="2255">
                  <c:v>34352</c:v>
                </c:pt>
                <c:pt idx="2256">
                  <c:v>34351</c:v>
                </c:pt>
                <c:pt idx="2257">
                  <c:v>34348</c:v>
                </c:pt>
                <c:pt idx="2258">
                  <c:v>34347</c:v>
                </c:pt>
                <c:pt idx="2259">
                  <c:v>34346</c:v>
                </c:pt>
                <c:pt idx="2260">
                  <c:v>34345</c:v>
                </c:pt>
                <c:pt idx="2261">
                  <c:v>34344</c:v>
                </c:pt>
                <c:pt idx="2262">
                  <c:v>34341</c:v>
                </c:pt>
                <c:pt idx="2263">
                  <c:v>34340</c:v>
                </c:pt>
                <c:pt idx="2264">
                  <c:v>34339</c:v>
                </c:pt>
                <c:pt idx="2265">
                  <c:v>34338</c:v>
                </c:pt>
                <c:pt idx="2266">
                  <c:v>34337</c:v>
                </c:pt>
                <c:pt idx="2267">
                  <c:v>34334</c:v>
                </c:pt>
                <c:pt idx="2268">
                  <c:v>34333</c:v>
                </c:pt>
                <c:pt idx="2269">
                  <c:v>34332</c:v>
                </c:pt>
                <c:pt idx="2270">
                  <c:v>34331</c:v>
                </c:pt>
                <c:pt idx="2271">
                  <c:v>34330</c:v>
                </c:pt>
                <c:pt idx="2272">
                  <c:v>34326</c:v>
                </c:pt>
                <c:pt idx="2273">
                  <c:v>34325</c:v>
                </c:pt>
                <c:pt idx="2274">
                  <c:v>34324</c:v>
                </c:pt>
                <c:pt idx="2275">
                  <c:v>34323</c:v>
                </c:pt>
                <c:pt idx="2276">
                  <c:v>34320</c:v>
                </c:pt>
                <c:pt idx="2277">
                  <c:v>34319</c:v>
                </c:pt>
                <c:pt idx="2278">
                  <c:v>34318</c:v>
                </c:pt>
                <c:pt idx="2279">
                  <c:v>34317</c:v>
                </c:pt>
                <c:pt idx="2280">
                  <c:v>34316</c:v>
                </c:pt>
                <c:pt idx="2281">
                  <c:v>34313</c:v>
                </c:pt>
                <c:pt idx="2282">
                  <c:v>34312</c:v>
                </c:pt>
                <c:pt idx="2283">
                  <c:v>34311</c:v>
                </c:pt>
                <c:pt idx="2284">
                  <c:v>34310</c:v>
                </c:pt>
                <c:pt idx="2285">
                  <c:v>34309</c:v>
                </c:pt>
                <c:pt idx="2286">
                  <c:v>34306</c:v>
                </c:pt>
                <c:pt idx="2287">
                  <c:v>34305</c:v>
                </c:pt>
                <c:pt idx="2288">
                  <c:v>34304</c:v>
                </c:pt>
                <c:pt idx="2289">
                  <c:v>34303</c:v>
                </c:pt>
                <c:pt idx="2290">
                  <c:v>34302</c:v>
                </c:pt>
                <c:pt idx="2291">
                  <c:v>34299</c:v>
                </c:pt>
                <c:pt idx="2292">
                  <c:v>34297</c:v>
                </c:pt>
                <c:pt idx="2293">
                  <c:v>34296</c:v>
                </c:pt>
                <c:pt idx="2294">
                  <c:v>34295</c:v>
                </c:pt>
                <c:pt idx="2295">
                  <c:v>34292</c:v>
                </c:pt>
                <c:pt idx="2296">
                  <c:v>34291</c:v>
                </c:pt>
                <c:pt idx="2297">
                  <c:v>34290</c:v>
                </c:pt>
                <c:pt idx="2298">
                  <c:v>34289</c:v>
                </c:pt>
                <c:pt idx="2299">
                  <c:v>34288</c:v>
                </c:pt>
                <c:pt idx="2300">
                  <c:v>34285</c:v>
                </c:pt>
                <c:pt idx="2301">
                  <c:v>34284</c:v>
                </c:pt>
                <c:pt idx="2302">
                  <c:v>34283</c:v>
                </c:pt>
                <c:pt idx="2303">
                  <c:v>34282</c:v>
                </c:pt>
                <c:pt idx="2304">
                  <c:v>34281</c:v>
                </c:pt>
                <c:pt idx="2305">
                  <c:v>34278</c:v>
                </c:pt>
                <c:pt idx="2306">
                  <c:v>34277</c:v>
                </c:pt>
                <c:pt idx="2307">
                  <c:v>34276</c:v>
                </c:pt>
                <c:pt idx="2308">
                  <c:v>34275</c:v>
                </c:pt>
                <c:pt idx="2309">
                  <c:v>34274</c:v>
                </c:pt>
                <c:pt idx="2310">
                  <c:v>34271</c:v>
                </c:pt>
                <c:pt idx="2311">
                  <c:v>34270</c:v>
                </c:pt>
                <c:pt idx="2312">
                  <c:v>34269</c:v>
                </c:pt>
                <c:pt idx="2313">
                  <c:v>34268</c:v>
                </c:pt>
                <c:pt idx="2314">
                  <c:v>34267</c:v>
                </c:pt>
                <c:pt idx="2315">
                  <c:v>34264</c:v>
                </c:pt>
                <c:pt idx="2316">
                  <c:v>34263</c:v>
                </c:pt>
                <c:pt idx="2317">
                  <c:v>34262</c:v>
                </c:pt>
                <c:pt idx="2318">
                  <c:v>34261</c:v>
                </c:pt>
                <c:pt idx="2319">
                  <c:v>34260</c:v>
                </c:pt>
                <c:pt idx="2320">
                  <c:v>34257</c:v>
                </c:pt>
                <c:pt idx="2321">
                  <c:v>34256</c:v>
                </c:pt>
                <c:pt idx="2322">
                  <c:v>34255</c:v>
                </c:pt>
                <c:pt idx="2323">
                  <c:v>34254</c:v>
                </c:pt>
                <c:pt idx="2324">
                  <c:v>34253</c:v>
                </c:pt>
                <c:pt idx="2325">
                  <c:v>34250</c:v>
                </c:pt>
                <c:pt idx="2326">
                  <c:v>34249</c:v>
                </c:pt>
                <c:pt idx="2327">
                  <c:v>34248</c:v>
                </c:pt>
                <c:pt idx="2328">
                  <c:v>34247</c:v>
                </c:pt>
                <c:pt idx="2329">
                  <c:v>34246</c:v>
                </c:pt>
                <c:pt idx="2330">
                  <c:v>34243</c:v>
                </c:pt>
                <c:pt idx="2331">
                  <c:v>34242</c:v>
                </c:pt>
                <c:pt idx="2332">
                  <c:v>34241</c:v>
                </c:pt>
                <c:pt idx="2333">
                  <c:v>34240</c:v>
                </c:pt>
                <c:pt idx="2334">
                  <c:v>34239</c:v>
                </c:pt>
                <c:pt idx="2335">
                  <c:v>34236</c:v>
                </c:pt>
                <c:pt idx="2336">
                  <c:v>34235</c:v>
                </c:pt>
                <c:pt idx="2337">
                  <c:v>34234</c:v>
                </c:pt>
                <c:pt idx="2338">
                  <c:v>34233</c:v>
                </c:pt>
                <c:pt idx="2339">
                  <c:v>34232</c:v>
                </c:pt>
                <c:pt idx="2340">
                  <c:v>34229</c:v>
                </c:pt>
                <c:pt idx="2341">
                  <c:v>34228</c:v>
                </c:pt>
                <c:pt idx="2342">
                  <c:v>34227</c:v>
                </c:pt>
                <c:pt idx="2343">
                  <c:v>34226</c:v>
                </c:pt>
                <c:pt idx="2344">
                  <c:v>34225</c:v>
                </c:pt>
                <c:pt idx="2345">
                  <c:v>34222</c:v>
                </c:pt>
                <c:pt idx="2346">
                  <c:v>34221</c:v>
                </c:pt>
                <c:pt idx="2347">
                  <c:v>34220</c:v>
                </c:pt>
                <c:pt idx="2348">
                  <c:v>34219</c:v>
                </c:pt>
                <c:pt idx="2349">
                  <c:v>34215</c:v>
                </c:pt>
                <c:pt idx="2350">
                  <c:v>34214</c:v>
                </c:pt>
                <c:pt idx="2351">
                  <c:v>34213</c:v>
                </c:pt>
                <c:pt idx="2352">
                  <c:v>34212</c:v>
                </c:pt>
                <c:pt idx="2353">
                  <c:v>34211</c:v>
                </c:pt>
                <c:pt idx="2354">
                  <c:v>34208</c:v>
                </c:pt>
                <c:pt idx="2355">
                  <c:v>34207</c:v>
                </c:pt>
                <c:pt idx="2356">
                  <c:v>34206</c:v>
                </c:pt>
                <c:pt idx="2357">
                  <c:v>34205</c:v>
                </c:pt>
                <c:pt idx="2358">
                  <c:v>34204</c:v>
                </c:pt>
                <c:pt idx="2359">
                  <c:v>34201</c:v>
                </c:pt>
                <c:pt idx="2360">
                  <c:v>34200</c:v>
                </c:pt>
                <c:pt idx="2361">
                  <c:v>34199</c:v>
                </c:pt>
                <c:pt idx="2362">
                  <c:v>34198</c:v>
                </c:pt>
                <c:pt idx="2363">
                  <c:v>34197</c:v>
                </c:pt>
                <c:pt idx="2364">
                  <c:v>34194</c:v>
                </c:pt>
                <c:pt idx="2365">
                  <c:v>34193</c:v>
                </c:pt>
                <c:pt idx="2366">
                  <c:v>34192</c:v>
                </c:pt>
                <c:pt idx="2367">
                  <c:v>34191</c:v>
                </c:pt>
                <c:pt idx="2368">
                  <c:v>34190</c:v>
                </c:pt>
                <c:pt idx="2369">
                  <c:v>34187</c:v>
                </c:pt>
                <c:pt idx="2370">
                  <c:v>34186</c:v>
                </c:pt>
                <c:pt idx="2371">
                  <c:v>34185</c:v>
                </c:pt>
                <c:pt idx="2372">
                  <c:v>34184</c:v>
                </c:pt>
                <c:pt idx="2373">
                  <c:v>34183</c:v>
                </c:pt>
                <c:pt idx="2374">
                  <c:v>34180</c:v>
                </c:pt>
                <c:pt idx="2375">
                  <c:v>34179</c:v>
                </c:pt>
                <c:pt idx="2376">
                  <c:v>34178</c:v>
                </c:pt>
                <c:pt idx="2377">
                  <c:v>34177</c:v>
                </c:pt>
                <c:pt idx="2378">
                  <c:v>34176</c:v>
                </c:pt>
                <c:pt idx="2379">
                  <c:v>34173</c:v>
                </c:pt>
                <c:pt idx="2380">
                  <c:v>34172</c:v>
                </c:pt>
                <c:pt idx="2381">
                  <c:v>34171</c:v>
                </c:pt>
                <c:pt idx="2382">
                  <c:v>34170</c:v>
                </c:pt>
                <c:pt idx="2383">
                  <c:v>34169</c:v>
                </c:pt>
                <c:pt idx="2384">
                  <c:v>34166</c:v>
                </c:pt>
                <c:pt idx="2385">
                  <c:v>34165</c:v>
                </c:pt>
                <c:pt idx="2386">
                  <c:v>34164</c:v>
                </c:pt>
                <c:pt idx="2387">
                  <c:v>34163</c:v>
                </c:pt>
                <c:pt idx="2388">
                  <c:v>34162</c:v>
                </c:pt>
                <c:pt idx="2389">
                  <c:v>34159</c:v>
                </c:pt>
                <c:pt idx="2390">
                  <c:v>34158</c:v>
                </c:pt>
                <c:pt idx="2391">
                  <c:v>34157</c:v>
                </c:pt>
                <c:pt idx="2392">
                  <c:v>34156</c:v>
                </c:pt>
                <c:pt idx="2393">
                  <c:v>34152</c:v>
                </c:pt>
                <c:pt idx="2394">
                  <c:v>34151</c:v>
                </c:pt>
                <c:pt idx="2395">
                  <c:v>34150</c:v>
                </c:pt>
                <c:pt idx="2396">
                  <c:v>34149</c:v>
                </c:pt>
                <c:pt idx="2397">
                  <c:v>34148</c:v>
                </c:pt>
                <c:pt idx="2398">
                  <c:v>34145</c:v>
                </c:pt>
                <c:pt idx="2399">
                  <c:v>34144</c:v>
                </c:pt>
                <c:pt idx="2400">
                  <c:v>34143</c:v>
                </c:pt>
                <c:pt idx="2401">
                  <c:v>34142</c:v>
                </c:pt>
                <c:pt idx="2402">
                  <c:v>34141</c:v>
                </c:pt>
                <c:pt idx="2403">
                  <c:v>34138</c:v>
                </c:pt>
                <c:pt idx="2404">
                  <c:v>34137</c:v>
                </c:pt>
                <c:pt idx="2405">
                  <c:v>34136</c:v>
                </c:pt>
                <c:pt idx="2406">
                  <c:v>34135</c:v>
                </c:pt>
                <c:pt idx="2407">
                  <c:v>34134</c:v>
                </c:pt>
                <c:pt idx="2408">
                  <c:v>34131</c:v>
                </c:pt>
                <c:pt idx="2409">
                  <c:v>34130</c:v>
                </c:pt>
                <c:pt idx="2410">
                  <c:v>34129</c:v>
                </c:pt>
                <c:pt idx="2411">
                  <c:v>34128</c:v>
                </c:pt>
                <c:pt idx="2412">
                  <c:v>34127</c:v>
                </c:pt>
                <c:pt idx="2413">
                  <c:v>34124</c:v>
                </c:pt>
                <c:pt idx="2414">
                  <c:v>34123</c:v>
                </c:pt>
                <c:pt idx="2415">
                  <c:v>34122</c:v>
                </c:pt>
                <c:pt idx="2416">
                  <c:v>34121</c:v>
                </c:pt>
                <c:pt idx="2417">
                  <c:v>34117</c:v>
                </c:pt>
                <c:pt idx="2418">
                  <c:v>34116</c:v>
                </c:pt>
                <c:pt idx="2419">
                  <c:v>34115</c:v>
                </c:pt>
                <c:pt idx="2420">
                  <c:v>34114</c:v>
                </c:pt>
                <c:pt idx="2421">
                  <c:v>34113</c:v>
                </c:pt>
                <c:pt idx="2422">
                  <c:v>34110</c:v>
                </c:pt>
                <c:pt idx="2423">
                  <c:v>34109</c:v>
                </c:pt>
                <c:pt idx="2424">
                  <c:v>34108</c:v>
                </c:pt>
                <c:pt idx="2425">
                  <c:v>34107</c:v>
                </c:pt>
                <c:pt idx="2426">
                  <c:v>34106</c:v>
                </c:pt>
                <c:pt idx="2427">
                  <c:v>34103</c:v>
                </c:pt>
                <c:pt idx="2428">
                  <c:v>34102</c:v>
                </c:pt>
                <c:pt idx="2429">
                  <c:v>34101</c:v>
                </c:pt>
                <c:pt idx="2430">
                  <c:v>34100</c:v>
                </c:pt>
                <c:pt idx="2431">
                  <c:v>34099</c:v>
                </c:pt>
                <c:pt idx="2432">
                  <c:v>34096</c:v>
                </c:pt>
                <c:pt idx="2433">
                  <c:v>34095</c:v>
                </c:pt>
                <c:pt idx="2434">
                  <c:v>34094</c:v>
                </c:pt>
                <c:pt idx="2435">
                  <c:v>34093</c:v>
                </c:pt>
                <c:pt idx="2436">
                  <c:v>34092</c:v>
                </c:pt>
                <c:pt idx="2437">
                  <c:v>34089</c:v>
                </c:pt>
                <c:pt idx="2438">
                  <c:v>34088</c:v>
                </c:pt>
                <c:pt idx="2439">
                  <c:v>34087</c:v>
                </c:pt>
                <c:pt idx="2440">
                  <c:v>34086</c:v>
                </c:pt>
                <c:pt idx="2441">
                  <c:v>34085</c:v>
                </c:pt>
                <c:pt idx="2442">
                  <c:v>34082</c:v>
                </c:pt>
                <c:pt idx="2443">
                  <c:v>34081</c:v>
                </c:pt>
                <c:pt idx="2444">
                  <c:v>34080</c:v>
                </c:pt>
                <c:pt idx="2445">
                  <c:v>34079</c:v>
                </c:pt>
                <c:pt idx="2446">
                  <c:v>34078</c:v>
                </c:pt>
                <c:pt idx="2447">
                  <c:v>34075</c:v>
                </c:pt>
                <c:pt idx="2448">
                  <c:v>34074</c:v>
                </c:pt>
                <c:pt idx="2449">
                  <c:v>34073</c:v>
                </c:pt>
                <c:pt idx="2450">
                  <c:v>34072</c:v>
                </c:pt>
                <c:pt idx="2451">
                  <c:v>34071</c:v>
                </c:pt>
                <c:pt idx="2452">
                  <c:v>34067</c:v>
                </c:pt>
                <c:pt idx="2453">
                  <c:v>34066</c:v>
                </c:pt>
                <c:pt idx="2454">
                  <c:v>34065</c:v>
                </c:pt>
                <c:pt idx="2455">
                  <c:v>34064</c:v>
                </c:pt>
                <c:pt idx="2456">
                  <c:v>34061</c:v>
                </c:pt>
                <c:pt idx="2457">
                  <c:v>34060</c:v>
                </c:pt>
                <c:pt idx="2458">
                  <c:v>34059</c:v>
                </c:pt>
                <c:pt idx="2459">
                  <c:v>34058</c:v>
                </c:pt>
                <c:pt idx="2460">
                  <c:v>34057</c:v>
                </c:pt>
                <c:pt idx="2461">
                  <c:v>34054</c:v>
                </c:pt>
                <c:pt idx="2462">
                  <c:v>34053</c:v>
                </c:pt>
                <c:pt idx="2463">
                  <c:v>34052</c:v>
                </c:pt>
                <c:pt idx="2464">
                  <c:v>34051</c:v>
                </c:pt>
                <c:pt idx="2465">
                  <c:v>34050</c:v>
                </c:pt>
                <c:pt idx="2466">
                  <c:v>34047</c:v>
                </c:pt>
                <c:pt idx="2467">
                  <c:v>34046</c:v>
                </c:pt>
                <c:pt idx="2468">
                  <c:v>34045</c:v>
                </c:pt>
                <c:pt idx="2469">
                  <c:v>34044</c:v>
                </c:pt>
                <c:pt idx="2470">
                  <c:v>34043</c:v>
                </c:pt>
                <c:pt idx="2471">
                  <c:v>34040</c:v>
                </c:pt>
                <c:pt idx="2472">
                  <c:v>34039</c:v>
                </c:pt>
                <c:pt idx="2473">
                  <c:v>34038</c:v>
                </c:pt>
                <c:pt idx="2474">
                  <c:v>34037</c:v>
                </c:pt>
                <c:pt idx="2475">
                  <c:v>34036</c:v>
                </c:pt>
                <c:pt idx="2476">
                  <c:v>34033</c:v>
                </c:pt>
                <c:pt idx="2477">
                  <c:v>34032</c:v>
                </c:pt>
                <c:pt idx="2478">
                  <c:v>34031</c:v>
                </c:pt>
                <c:pt idx="2479">
                  <c:v>34030</c:v>
                </c:pt>
                <c:pt idx="2480">
                  <c:v>34029</c:v>
                </c:pt>
                <c:pt idx="2481">
                  <c:v>34026</c:v>
                </c:pt>
                <c:pt idx="2482">
                  <c:v>34025</c:v>
                </c:pt>
                <c:pt idx="2483">
                  <c:v>34024</c:v>
                </c:pt>
                <c:pt idx="2484">
                  <c:v>34023</c:v>
                </c:pt>
                <c:pt idx="2485">
                  <c:v>34022</c:v>
                </c:pt>
                <c:pt idx="2486">
                  <c:v>34019</c:v>
                </c:pt>
                <c:pt idx="2487">
                  <c:v>34018</c:v>
                </c:pt>
                <c:pt idx="2488">
                  <c:v>34017</c:v>
                </c:pt>
                <c:pt idx="2489">
                  <c:v>34016</c:v>
                </c:pt>
                <c:pt idx="2490">
                  <c:v>34012</c:v>
                </c:pt>
                <c:pt idx="2491">
                  <c:v>34011</c:v>
                </c:pt>
                <c:pt idx="2492">
                  <c:v>34010</c:v>
                </c:pt>
                <c:pt idx="2493">
                  <c:v>34009</c:v>
                </c:pt>
                <c:pt idx="2494">
                  <c:v>34008</c:v>
                </c:pt>
                <c:pt idx="2495">
                  <c:v>34005</c:v>
                </c:pt>
                <c:pt idx="2496">
                  <c:v>34004</c:v>
                </c:pt>
                <c:pt idx="2497">
                  <c:v>34003</c:v>
                </c:pt>
                <c:pt idx="2498">
                  <c:v>34002</c:v>
                </c:pt>
                <c:pt idx="2499">
                  <c:v>34001</c:v>
                </c:pt>
                <c:pt idx="2500">
                  <c:v>33998</c:v>
                </c:pt>
                <c:pt idx="2501">
                  <c:v>33997</c:v>
                </c:pt>
                <c:pt idx="2502">
                  <c:v>33996</c:v>
                </c:pt>
                <c:pt idx="2503">
                  <c:v>33995</c:v>
                </c:pt>
                <c:pt idx="2504">
                  <c:v>33994</c:v>
                </c:pt>
                <c:pt idx="2505">
                  <c:v>33991</c:v>
                </c:pt>
                <c:pt idx="2506">
                  <c:v>33990</c:v>
                </c:pt>
                <c:pt idx="2507">
                  <c:v>33989</c:v>
                </c:pt>
                <c:pt idx="2508">
                  <c:v>33988</c:v>
                </c:pt>
                <c:pt idx="2509">
                  <c:v>33987</c:v>
                </c:pt>
                <c:pt idx="2510">
                  <c:v>33984</c:v>
                </c:pt>
                <c:pt idx="2511">
                  <c:v>33983</c:v>
                </c:pt>
                <c:pt idx="2512">
                  <c:v>33982</c:v>
                </c:pt>
                <c:pt idx="2513">
                  <c:v>33981</c:v>
                </c:pt>
                <c:pt idx="2514">
                  <c:v>33980</c:v>
                </c:pt>
                <c:pt idx="2515">
                  <c:v>33977</c:v>
                </c:pt>
                <c:pt idx="2516">
                  <c:v>33976</c:v>
                </c:pt>
                <c:pt idx="2517">
                  <c:v>33975</c:v>
                </c:pt>
                <c:pt idx="2518">
                  <c:v>33974</c:v>
                </c:pt>
                <c:pt idx="2519">
                  <c:v>33973</c:v>
                </c:pt>
                <c:pt idx="2520">
                  <c:v>33969</c:v>
                </c:pt>
                <c:pt idx="2521">
                  <c:v>33968</c:v>
                </c:pt>
                <c:pt idx="2522">
                  <c:v>33967</c:v>
                </c:pt>
                <c:pt idx="2523">
                  <c:v>33966</c:v>
                </c:pt>
                <c:pt idx="2524">
                  <c:v>33962</c:v>
                </c:pt>
                <c:pt idx="2525">
                  <c:v>33961</c:v>
                </c:pt>
                <c:pt idx="2526">
                  <c:v>33960</c:v>
                </c:pt>
                <c:pt idx="2527">
                  <c:v>33959</c:v>
                </c:pt>
                <c:pt idx="2528">
                  <c:v>33956</c:v>
                </c:pt>
                <c:pt idx="2529">
                  <c:v>33955</c:v>
                </c:pt>
                <c:pt idx="2530">
                  <c:v>33954</c:v>
                </c:pt>
                <c:pt idx="2531">
                  <c:v>33953</c:v>
                </c:pt>
                <c:pt idx="2532">
                  <c:v>33952</c:v>
                </c:pt>
                <c:pt idx="2533">
                  <c:v>33949</c:v>
                </c:pt>
                <c:pt idx="2534">
                  <c:v>33948</c:v>
                </c:pt>
                <c:pt idx="2535">
                  <c:v>33947</c:v>
                </c:pt>
                <c:pt idx="2536">
                  <c:v>33946</c:v>
                </c:pt>
                <c:pt idx="2537">
                  <c:v>33945</c:v>
                </c:pt>
                <c:pt idx="2538">
                  <c:v>33942</c:v>
                </c:pt>
                <c:pt idx="2539">
                  <c:v>33941</c:v>
                </c:pt>
                <c:pt idx="2540">
                  <c:v>33940</c:v>
                </c:pt>
                <c:pt idx="2541">
                  <c:v>33939</c:v>
                </c:pt>
                <c:pt idx="2542">
                  <c:v>33938</c:v>
                </c:pt>
                <c:pt idx="2543">
                  <c:v>33935</c:v>
                </c:pt>
                <c:pt idx="2544">
                  <c:v>33933</c:v>
                </c:pt>
                <c:pt idx="2545">
                  <c:v>33932</c:v>
                </c:pt>
                <c:pt idx="2546">
                  <c:v>33931</c:v>
                </c:pt>
                <c:pt idx="2547">
                  <c:v>33928</c:v>
                </c:pt>
                <c:pt idx="2548">
                  <c:v>33927</c:v>
                </c:pt>
                <c:pt idx="2549">
                  <c:v>33926</c:v>
                </c:pt>
                <c:pt idx="2550">
                  <c:v>33925</c:v>
                </c:pt>
                <c:pt idx="2551">
                  <c:v>33924</c:v>
                </c:pt>
                <c:pt idx="2552">
                  <c:v>33921</c:v>
                </c:pt>
                <c:pt idx="2553">
                  <c:v>33920</c:v>
                </c:pt>
                <c:pt idx="2554">
                  <c:v>33919</c:v>
                </c:pt>
                <c:pt idx="2555">
                  <c:v>33918</c:v>
                </c:pt>
                <c:pt idx="2556">
                  <c:v>33917</c:v>
                </c:pt>
                <c:pt idx="2557">
                  <c:v>33914</c:v>
                </c:pt>
                <c:pt idx="2558">
                  <c:v>33913</c:v>
                </c:pt>
                <c:pt idx="2559">
                  <c:v>33912</c:v>
                </c:pt>
                <c:pt idx="2560">
                  <c:v>33911</c:v>
                </c:pt>
                <c:pt idx="2561">
                  <c:v>33910</c:v>
                </c:pt>
                <c:pt idx="2562">
                  <c:v>33907</c:v>
                </c:pt>
                <c:pt idx="2563">
                  <c:v>33906</c:v>
                </c:pt>
                <c:pt idx="2564">
                  <c:v>33905</c:v>
                </c:pt>
                <c:pt idx="2565">
                  <c:v>33904</c:v>
                </c:pt>
                <c:pt idx="2566">
                  <c:v>33903</c:v>
                </c:pt>
                <c:pt idx="2567">
                  <c:v>33900</c:v>
                </c:pt>
                <c:pt idx="2568">
                  <c:v>33899</c:v>
                </c:pt>
                <c:pt idx="2569">
                  <c:v>33898</c:v>
                </c:pt>
                <c:pt idx="2570">
                  <c:v>33897</c:v>
                </c:pt>
                <c:pt idx="2571">
                  <c:v>33896</c:v>
                </c:pt>
                <c:pt idx="2572">
                  <c:v>33893</c:v>
                </c:pt>
                <c:pt idx="2573">
                  <c:v>33892</c:v>
                </c:pt>
                <c:pt idx="2574">
                  <c:v>33891</c:v>
                </c:pt>
                <c:pt idx="2575">
                  <c:v>33890</c:v>
                </c:pt>
                <c:pt idx="2576">
                  <c:v>33889</c:v>
                </c:pt>
                <c:pt idx="2577">
                  <c:v>33886</c:v>
                </c:pt>
                <c:pt idx="2578">
                  <c:v>33885</c:v>
                </c:pt>
                <c:pt idx="2579">
                  <c:v>33884</c:v>
                </c:pt>
                <c:pt idx="2580">
                  <c:v>33883</c:v>
                </c:pt>
                <c:pt idx="2581">
                  <c:v>33882</c:v>
                </c:pt>
                <c:pt idx="2582">
                  <c:v>33879</c:v>
                </c:pt>
                <c:pt idx="2583">
                  <c:v>33878</c:v>
                </c:pt>
                <c:pt idx="2584">
                  <c:v>33877</c:v>
                </c:pt>
                <c:pt idx="2585">
                  <c:v>33876</c:v>
                </c:pt>
                <c:pt idx="2586">
                  <c:v>33875</c:v>
                </c:pt>
                <c:pt idx="2587">
                  <c:v>33872</c:v>
                </c:pt>
                <c:pt idx="2588">
                  <c:v>33871</c:v>
                </c:pt>
                <c:pt idx="2589">
                  <c:v>33870</c:v>
                </c:pt>
                <c:pt idx="2590">
                  <c:v>33869</c:v>
                </c:pt>
                <c:pt idx="2591">
                  <c:v>33868</c:v>
                </c:pt>
                <c:pt idx="2592">
                  <c:v>33865</c:v>
                </c:pt>
                <c:pt idx="2593">
                  <c:v>33864</c:v>
                </c:pt>
                <c:pt idx="2594">
                  <c:v>33863</c:v>
                </c:pt>
                <c:pt idx="2595">
                  <c:v>33862</c:v>
                </c:pt>
                <c:pt idx="2596">
                  <c:v>33861</c:v>
                </c:pt>
                <c:pt idx="2597">
                  <c:v>33858</c:v>
                </c:pt>
                <c:pt idx="2598">
                  <c:v>33857</c:v>
                </c:pt>
                <c:pt idx="2599">
                  <c:v>33856</c:v>
                </c:pt>
                <c:pt idx="2600">
                  <c:v>33855</c:v>
                </c:pt>
                <c:pt idx="2601">
                  <c:v>33851</c:v>
                </c:pt>
                <c:pt idx="2602">
                  <c:v>33850</c:v>
                </c:pt>
                <c:pt idx="2603">
                  <c:v>33849</c:v>
                </c:pt>
                <c:pt idx="2604">
                  <c:v>33848</c:v>
                </c:pt>
                <c:pt idx="2605">
                  <c:v>33847</c:v>
                </c:pt>
                <c:pt idx="2606">
                  <c:v>33844</c:v>
                </c:pt>
                <c:pt idx="2607">
                  <c:v>33843</c:v>
                </c:pt>
                <c:pt idx="2608">
                  <c:v>33842</c:v>
                </c:pt>
                <c:pt idx="2609">
                  <c:v>33841</c:v>
                </c:pt>
                <c:pt idx="2610">
                  <c:v>33840</c:v>
                </c:pt>
                <c:pt idx="2611">
                  <c:v>33837</c:v>
                </c:pt>
                <c:pt idx="2612">
                  <c:v>33836</c:v>
                </c:pt>
                <c:pt idx="2613">
                  <c:v>33835</c:v>
                </c:pt>
                <c:pt idx="2614">
                  <c:v>33834</c:v>
                </c:pt>
                <c:pt idx="2615">
                  <c:v>33833</c:v>
                </c:pt>
                <c:pt idx="2616">
                  <c:v>33830</c:v>
                </c:pt>
                <c:pt idx="2617">
                  <c:v>33829</c:v>
                </c:pt>
                <c:pt idx="2618">
                  <c:v>33828</c:v>
                </c:pt>
                <c:pt idx="2619">
                  <c:v>33827</c:v>
                </c:pt>
                <c:pt idx="2620">
                  <c:v>33826</c:v>
                </c:pt>
                <c:pt idx="2621">
                  <c:v>33823</c:v>
                </c:pt>
                <c:pt idx="2622">
                  <c:v>33822</c:v>
                </c:pt>
                <c:pt idx="2623">
                  <c:v>33821</c:v>
                </c:pt>
                <c:pt idx="2624">
                  <c:v>33820</c:v>
                </c:pt>
                <c:pt idx="2625">
                  <c:v>33819</c:v>
                </c:pt>
                <c:pt idx="2626">
                  <c:v>33816</c:v>
                </c:pt>
                <c:pt idx="2627">
                  <c:v>33815</c:v>
                </c:pt>
                <c:pt idx="2628">
                  <c:v>33814</c:v>
                </c:pt>
                <c:pt idx="2629">
                  <c:v>33813</c:v>
                </c:pt>
                <c:pt idx="2630">
                  <c:v>33812</c:v>
                </c:pt>
                <c:pt idx="2631">
                  <c:v>33809</c:v>
                </c:pt>
                <c:pt idx="2632">
                  <c:v>33808</c:v>
                </c:pt>
                <c:pt idx="2633">
                  <c:v>33807</c:v>
                </c:pt>
                <c:pt idx="2634">
                  <c:v>33806</c:v>
                </c:pt>
                <c:pt idx="2635">
                  <c:v>33805</c:v>
                </c:pt>
                <c:pt idx="2636">
                  <c:v>33802</c:v>
                </c:pt>
                <c:pt idx="2637">
                  <c:v>33801</c:v>
                </c:pt>
                <c:pt idx="2638">
                  <c:v>33800</c:v>
                </c:pt>
                <c:pt idx="2639">
                  <c:v>33799</c:v>
                </c:pt>
                <c:pt idx="2640">
                  <c:v>33798</c:v>
                </c:pt>
                <c:pt idx="2641">
                  <c:v>33795</c:v>
                </c:pt>
                <c:pt idx="2642">
                  <c:v>33794</c:v>
                </c:pt>
                <c:pt idx="2643">
                  <c:v>33793</c:v>
                </c:pt>
                <c:pt idx="2644">
                  <c:v>33792</c:v>
                </c:pt>
                <c:pt idx="2645">
                  <c:v>33791</c:v>
                </c:pt>
                <c:pt idx="2646">
                  <c:v>33787</c:v>
                </c:pt>
                <c:pt idx="2647">
                  <c:v>33786</c:v>
                </c:pt>
                <c:pt idx="2648">
                  <c:v>33785</c:v>
                </c:pt>
                <c:pt idx="2649">
                  <c:v>33784</c:v>
                </c:pt>
                <c:pt idx="2650">
                  <c:v>33781</c:v>
                </c:pt>
                <c:pt idx="2651">
                  <c:v>33780</c:v>
                </c:pt>
                <c:pt idx="2652">
                  <c:v>33779</c:v>
                </c:pt>
                <c:pt idx="2653">
                  <c:v>33778</c:v>
                </c:pt>
                <c:pt idx="2654">
                  <c:v>33777</c:v>
                </c:pt>
                <c:pt idx="2655">
                  <c:v>33774</c:v>
                </c:pt>
                <c:pt idx="2656">
                  <c:v>33773</c:v>
                </c:pt>
                <c:pt idx="2657">
                  <c:v>33772</c:v>
                </c:pt>
                <c:pt idx="2658">
                  <c:v>33771</c:v>
                </c:pt>
                <c:pt idx="2659">
                  <c:v>33770</c:v>
                </c:pt>
                <c:pt idx="2660">
                  <c:v>33767</c:v>
                </c:pt>
                <c:pt idx="2661">
                  <c:v>33766</c:v>
                </c:pt>
                <c:pt idx="2662">
                  <c:v>33765</c:v>
                </c:pt>
                <c:pt idx="2663">
                  <c:v>33764</c:v>
                </c:pt>
                <c:pt idx="2664">
                  <c:v>33763</c:v>
                </c:pt>
                <c:pt idx="2665">
                  <c:v>33760</c:v>
                </c:pt>
                <c:pt idx="2666">
                  <c:v>33759</c:v>
                </c:pt>
                <c:pt idx="2667">
                  <c:v>33758</c:v>
                </c:pt>
                <c:pt idx="2668">
                  <c:v>33757</c:v>
                </c:pt>
                <c:pt idx="2669">
                  <c:v>33756</c:v>
                </c:pt>
                <c:pt idx="2670">
                  <c:v>33753</c:v>
                </c:pt>
                <c:pt idx="2671">
                  <c:v>33752</c:v>
                </c:pt>
                <c:pt idx="2672">
                  <c:v>33751</c:v>
                </c:pt>
                <c:pt idx="2673">
                  <c:v>33750</c:v>
                </c:pt>
                <c:pt idx="2674">
                  <c:v>33746</c:v>
                </c:pt>
                <c:pt idx="2675">
                  <c:v>33745</c:v>
                </c:pt>
                <c:pt idx="2676">
                  <c:v>33744</c:v>
                </c:pt>
                <c:pt idx="2677">
                  <c:v>33743</c:v>
                </c:pt>
                <c:pt idx="2678">
                  <c:v>33742</c:v>
                </c:pt>
                <c:pt idx="2679">
                  <c:v>33739</c:v>
                </c:pt>
                <c:pt idx="2680">
                  <c:v>33738</c:v>
                </c:pt>
                <c:pt idx="2681">
                  <c:v>33737</c:v>
                </c:pt>
                <c:pt idx="2682">
                  <c:v>33736</c:v>
                </c:pt>
                <c:pt idx="2683">
                  <c:v>33735</c:v>
                </c:pt>
                <c:pt idx="2684">
                  <c:v>33732</c:v>
                </c:pt>
                <c:pt idx="2685">
                  <c:v>33731</c:v>
                </c:pt>
                <c:pt idx="2686">
                  <c:v>33730</c:v>
                </c:pt>
                <c:pt idx="2687">
                  <c:v>33729</c:v>
                </c:pt>
                <c:pt idx="2688">
                  <c:v>33728</c:v>
                </c:pt>
                <c:pt idx="2689">
                  <c:v>33725</c:v>
                </c:pt>
                <c:pt idx="2690">
                  <c:v>33724</c:v>
                </c:pt>
                <c:pt idx="2691">
                  <c:v>33723</c:v>
                </c:pt>
                <c:pt idx="2692">
                  <c:v>33722</c:v>
                </c:pt>
                <c:pt idx="2693">
                  <c:v>33721</c:v>
                </c:pt>
                <c:pt idx="2694">
                  <c:v>33718</c:v>
                </c:pt>
                <c:pt idx="2695">
                  <c:v>33717</c:v>
                </c:pt>
                <c:pt idx="2696">
                  <c:v>33716</c:v>
                </c:pt>
                <c:pt idx="2697">
                  <c:v>33715</c:v>
                </c:pt>
                <c:pt idx="2698">
                  <c:v>33714</c:v>
                </c:pt>
                <c:pt idx="2699">
                  <c:v>33710</c:v>
                </c:pt>
                <c:pt idx="2700">
                  <c:v>33709</c:v>
                </c:pt>
                <c:pt idx="2701">
                  <c:v>33708</c:v>
                </c:pt>
                <c:pt idx="2702">
                  <c:v>33707</c:v>
                </c:pt>
                <c:pt idx="2703">
                  <c:v>33704</c:v>
                </c:pt>
                <c:pt idx="2704">
                  <c:v>33703</c:v>
                </c:pt>
                <c:pt idx="2705">
                  <c:v>33702</c:v>
                </c:pt>
                <c:pt idx="2706">
                  <c:v>33701</c:v>
                </c:pt>
                <c:pt idx="2707">
                  <c:v>33700</c:v>
                </c:pt>
                <c:pt idx="2708">
                  <c:v>33697</c:v>
                </c:pt>
                <c:pt idx="2709">
                  <c:v>33696</c:v>
                </c:pt>
                <c:pt idx="2710">
                  <c:v>33695</c:v>
                </c:pt>
                <c:pt idx="2711">
                  <c:v>33694</c:v>
                </c:pt>
                <c:pt idx="2712">
                  <c:v>33693</c:v>
                </c:pt>
                <c:pt idx="2713">
                  <c:v>33690</c:v>
                </c:pt>
                <c:pt idx="2714">
                  <c:v>33689</c:v>
                </c:pt>
                <c:pt idx="2715">
                  <c:v>33688</c:v>
                </c:pt>
                <c:pt idx="2716">
                  <c:v>33687</c:v>
                </c:pt>
                <c:pt idx="2717">
                  <c:v>33686</c:v>
                </c:pt>
                <c:pt idx="2718">
                  <c:v>33683</c:v>
                </c:pt>
                <c:pt idx="2719">
                  <c:v>33682</c:v>
                </c:pt>
                <c:pt idx="2720">
                  <c:v>33681</c:v>
                </c:pt>
                <c:pt idx="2721">
                  <c:v>33680</c:v>
                </c:pt>
                <c:pt idx="2722">
                  <c:v>33679</c:v>
                </c:pt>
                <c:pt idx="2723">
                  <c:v>33676</c:v>
                </c:pt>
                <c:pt idx="2724">
                  <c:v>33675</c:v>
                </c:pt>
                <c:pt idx="2725">
                  <c:v>33674</c:v>
                </c:pt>
                <c:pt idx="2726">
                  <c:v>33673</c:v>
                </c:pt>
                <c:pt idx="2727">
                  <c:v>33672</c:v>
                </c:pt>
                <c:pt idx="2728">
                  <c:v>33669</c:v>
                </c:pt>
                <c:pt idx="2729">
                  <c:v>33668</c:v>
                </c:pt>
                <c:pt idx="2730">
                  <c:v>33667</c:v>
                </c:pt>
                <c:pt idx="2731">
                  <c:v>33666</c:v>
                </c:pt>
                <c:pt idx="2732">
                  <c:v>33665</c:v>
                </c:pt>
                <c:pt idx="2733">
                  <c:v>33662</c:v>
                </c:pt>
                <c:pt idx="2734">
                  <c:v>33661</c:v>
                </c:pt>
                <c:pt idx="2735">
                  <c:v>33660</c:v>
                </c:pt>
                <c:pt idx="2736">
                  <c:v>33659</c:v>
                </c:pt>
                <c:pt idx="2737">
                  <c:v>33658</c:v>
                </c:pt>
                <c:pt idx="2738">
                  <c:v>33655</c:v>
                </c:pt>
                <c:pt idx="2739">
                  <c:v>33654</c:v>
                </c:pt>
                <c:pt idx="2740">
                  <c:v>33653</c:v>
                </c:pt>
                <c:pt idx="2741">
                  <c:v>33652</c:v>
                </c:pt>
                <c:pt idx="2742">
                  <c:v>33648</c:v>
                </c:pt>
                <c:pt idx="2743">
                  <c:v>33647</c:v>
                </c:pt>
                <c:pt idx="2744">
                  <c:v>33646</c:v>
                </c:pt>
                <c:pt idx="2745">
                  <c:v>33645</c:v>
                </c:pt>
                <c:pt idx="2746">
                  <c:v>33644</c:v>
                </c:pt>
                <c:pt idx="2747">
                  <c:v>33641</c:v>
                </c:pt>
                <c:pt idx="2748">
                  <c:v>33640</c:v>
                </c:pt>
                <c:pt idx="2749">
                  <c:v>33639</c:v>
                </c:pt>
                <c:pt idx="2750">
                  <c:v>33638</c:v>
                </c:pt>
                <c:pt idx="2751">
                  <c:v>33637</c:v>
                </c:pt>
                <c:pt idx="2752">
                  <c:v>33634</c:v>
                </c:pt>
                <c:pt idx="2753">
                  <c:v>33633</c:v>
                </c:pt>
                <c:pt idx="2754">
                  <c:v>33632</c:v>
                </c:pt>
                <c:pt idx="2755">
                  <c:v>33631</c:v>
                </c:pt>
                <c:pt idx="2756">
                  <c:v>33630</c:v>
                </c:pt>
                <c:pt idx="2757">
                  <c:v>33627</c:v>
                </c:pt>
                <c:pt idx="2758">
                  <c:v>33626</c:v>
                </c:pt>
                <c:pt idx="2759">
                  <c:v>33625</c:v>
                </c:pt>
                <c:pt idx="2760">
                  <c:v>33624</c:v>
                </c:pt>
                <c:pt idx="2761">
                  <c:v>33623</c:v>
                </c:pt>
                <c:pt idx="2762">
                  <c:v>33620</c:v>
                </c:pt>
                <c:pt idx="2763">
                  <c:v>33619</c:v>
                </c:pt>
                <c:pt idx="2764">
                  <c:v>33618</c:v>
                </c:pt>
                <c:pt idx="2765">
                  <c:v>33617</c:v>
                </c:pt>
                <c:pt idx="2766">
                  <c:v>33616</c:v>
                </c:pt>
                <c:pt idx="2767">
                  <c:v>33613</c:v>
                </c:pt>
                <c:pt idx="2768">
                  <c:v>33612</c:v>
                </c:pt>
                <c:pt idx="2769">
                  <c:v>33611</c:v>
                </c:pt>
                <c:pt idx="2770">
                  <c:v>33610</c:v>
                </c:pt>
                <c:pt idx="2771">
                  <c:v>33609</c:v>
                </c:pt>
                <c:pt idx="2772">
                  <c:v>33606</c:v>
                </c:pt>
                <c:pt idx="2773">
                  <c:v>33604</c:v>
                </c:pt>
              </c:numCache>
            </c:numRef>
          </c:cat>
          <c:val>
            <c:numRef>
              <c:f>'S&amp;P data'!$C$2:$C$2778</c:f>
              <c:numCache>
                <c:formatCode>General</c:formatCode>
                <c:ptCount val="2777"/>
                <c:pt idx="128" formatCode="0%">
                  <c:v>0.54</c:v>
                </c:pt>
                <c:pt idx="129" formatCode="0%">
                  <c:v>0.54</c:v>
                </c:pt>
                <c:pt idx="130" formatCode="0%">
                  <c:v>0.54</c:v>
                </c:pt>
                <c:pt idx="131" formatCode="0%">
                  <c:v>0.54</c:v>
                </c:pt>
                <c:pt idx="132" formatCode="0%">
                  <c:v>0.54</c:v>
                </c:pt>
                <c:pt idx="133" formatCode="0%">
                  <c:v>0.54</c:v>
                </c:pt>
                <c:pt idx="134" formatCode="0%">
                  <c:v>0.54</c:v>
                </c:pt>
                <c:pt idx="135" formatCode="0%">
                  <c:v>0.54</c:v>
                </c:pt>
                <c:pt idx="136" formatCode="0%">
                  <c:v>0.54</c:v>
                </c:pt>
                <c:pt idx="137" formatCode="0%">
                  <c:v>0.54</c:v>
                </c:pt>
                <c:pt idx="138" formatCode="0%">
                  <c:v>0.54</c:v>
                </c:pt>
                <c:pt idx="139" formatCode="0%">
                  <c:v>0.54</c:v>
                </c:pt>
                <c:pt idx="140" formatCode="0%">
                  <c:v>0.54</c:v>
                </c:pt>
                <c:pt idx="141" formatCode="0%">
                  <c:v>0.54</c:v>
                </c:pt>
                <c:pt idx="142" formatCode="0%">
                  <c:v>0.54</c:v>
                </c:pt>
                <c:pt idx="143" formatCode="0%">
                  <c:v>0.54</c:v>
                </c:pt>
                <c:pt idx="144" formatCode="0%">
                  <c:v>0.54</c:v>
                </c:pt>
                <c:pt idx="145" formatCode="0%">
                  <c:v>0.54</c:v>
                </c:pt>
                <c:pt idx="146" formatCode="0%">
                  <c:v>0.54</c:v>
                </c:pt>
                <c:pt idx="147" formatCode="0%">
                  <c:v>0.54</c:v>
                </c:pt>
                <c:pt idx="148" formatCode="0%">
                  <c:v>0.54</c:v>
                </c:pt>
                <c:pt idx="149" formatCode="0%">
                  <c:v>0.54</c:v>
                </c:pt>
                <c:pt idx="150" formatCode="0%">
                  <c:v>0.54</c:v>
                </c:pt>
                <c:pt idx="151" formatCode="0%">
                  <c:v>0.54</c:v>
                </c:pt>
                <c:pt idx="152" formatCode="0%">
                  <c:v>0.54</c:v>
                </c:pt>
                <c:pt idx="153" formatCode="0%">
                  <c:v>0.54</c:v>
                </c:pt>
                <c:pt idx="154" formatCode="0%">
                  <c:v>0.54</c:v>
                </c:pt>
                <c:pt idx="155" formatCode="0%">
                  <c:v>0.54</c:v>
                </c:pt>
                <c:pt idx="156" formatCode="0%">
                  <c:v>0.54</c:v>
                </c:pt>
                <c:pt idx="157" formatCode="0%">
                  <c:v>0.54</c:v>
                </c:pt>
                <c:pt idx="158" formatCode="0%">
                  <c:v>0.54</c:v>
                </c:pt>
                <c:pt idx="159" formatCode="0%">
                  <c:v>0.54</c:v>
                </c:pt>
                <c:pt idx="160" formatCode="0%">
                  <c:v>0.54</c:v>
                </c:pt>
                <c:pt idx="161" formatCode="0%">
                  <c:v>0.54</c:v>
                </c:pt>
                <c:pt idx="162" formatCode="0%">
                  <c:v>0.54</c:v>
                </c:pt>
                <c:pt idx="163" formatCode="0%">
                  <c:v>0.54</c:v>
                </c:pt>
                <c:pt idx="164" formatCode="0%">
                  <c:v>0.54</c:v>
                </c:pt>
                <c:pt idx="165" formatCode="0%">
                  <c:v>0.54</c:v>
                </c:pt>
                <c:pt idx="166" formatCode="0%">
                  <c:v>0.54</c:v>
                </c:pt>
                <c:pt idx="167" formatCode="0%">
                  <c:v>0.54</c:v>
                </c:pt>
                <c:pt idx="168" formatCode="0%">
                  <c:v>0.54</c:v>
                </c:pt>
                <c:pt idx="169" formatCode="0%">
                  <c:v>0.54</c:v>
                </c:pt>
                <c:pt idx="170" formatCode="0%">
                  <c:v>0.54</c:v>
                </c:pt>
                <c:pt idx="171" formatCode="0%">
                  <c:v>0.54</c:v>
                </c:pt>
                <c:pt idx="172" formatCode="0%">
                  <c:v>0.54</c:v>
                </c:pt>
                <c:pt idx="173" formatCode="0%">
                  <c:v>0.54</c:v>
                </c:pt>
                <c:pt idx="174" formatCode="0%">
                  <c:v>0.54</c:v>
                </c:pt>
                <c:pt idx="175" formatCode="0%">
                  <c:v>0.54</c:v>
                </c:pt>
                <c:pt idx="176" formatCode="0%">
                  <c:v>0.54</c:v>
                </c:pt>
                <c:pt idx="177" formatCode="0%">
                  <c:v>0.54</c:v>
                </c:pt>
                <c:pt idx="178" formatCode="0%">
                  <c:v>0.54</c:v>
                </c:pt>
                <c:pt idx="179" formatCode="0%">
                  <c:v>0.54</c:v>
                </c:pt>
                <c:pt idx="180" formatCode="0%">
                  <c:v>0.54</c:v>
                </c:pt>
                <c:pt idx="181" formatCode="0%">
                  <c:v>0.54</c:v>
                </c:pt>
                <c:pt idx="182" formatCode="0%">
                  <c:v>0.54</c:v>
                </c:pt>
                <c:pt idx="183" formatCode="0%">
                  <c:v>0.54</c:v>
                </c:pt>
                <c:pt idx="184" formatCode="0%">
                  <c:v>0.54</c:v>
                </c:pt>
                <c:pt idx="185" formatCode="0%">
                  <c:v>0.54</c:v>
                </c:pt>
                <c:pt idx="186" formatCode="0%">
                  <c:v>0.54</c:v>
                </c:pt>
                <c:pt idx="187" formatCode="0%">
                  <c:v>0.54</c:v>
                </c:pt>
                <c:pt idx="188" formatCode="0%">
                  <c:v>0.54</c:v>
                </c:pt>
                <c:pt idx="189" formatCode="0%">
                  <c:v>0.54</c:v>
                </c:pt>
                <c:pt idx="190" formatCode="0%">
                  <c:v>0.54</c:v>
                </c:pt>
                <c:pt idx="191" formatCode="0%">
                  <c:v>0.54</c:v>
                </c:pt>
                <c:pt idx="192" formatCode="0%">
                  <c:v>0.54</c:v>
                </c:pt>
                <c:pt idx="193" formatCode="0%">
                  <c:v>0.54</c:v>
                </c:pt>
                <c:pt idx="194" formatCode="0%">
                  <c:v>0.54</c:v>
                </c:pt>
                <c:pt idx="195" formatCode="0%">
                  <c:v>0.54</c:v>
                </c:pt>
                <c:pt idx="196" formatCode="0%">
                  <c:v>0.54</c:v>
                </c:pt>
                <c:pt idx="197" formatCode="0%">
                  <c:v>0.54</c:v>
                </c:pt>
                <c:pt idx="198" formatCode="0%">
                  <c:v>0.54</c:v>
                </c:pt>
                <c:pt idx="199" formatCode="0%">
                  <c:v>0.54</c:v>
                </c:pt>
                <c:pt idx="200" formatCode="0%">
                  <c:v>0.54</c:v>
                </c:pt>
                <c:pt idx="201" formatCode="0%">
                  <c:v>0.54</c:v>
                </c:pt>
                <c:pt idx="202" formatCode="0%">
                  <c:v>0.54</c:v>
                </c:pt>
                <c:pt idx="203" formatCode="0%">
                  <c:v>0.54</c:v>
                </c:pt>
                <c:pt idx="204" formatCode="0%">
                  <c:v>0.54</c:v>
                </c:pt>
                <c:pt idx="205" formatCode="0%">
                  <c:v>0.54</c:v>
                </c:pt>
                <c:pt idx="206" formatCode="0%">
                  <c:v>0.54</c:v>
                </c:pt>
                <c:pt idx="207" formatCode="0%">
                  <c:v>0.54</c:v>
                </c:pt>
                <c:pt idx="208" formatCode="0%">
                  <c:v>0.54</c:v>
                </c:pt>
                <c:pt idx="209" formatCode="0%">
                  <c:v>0.54</c:v>
                </c:pt>
                <c:pt idx="210" formatCode="0%">
                  <c:v>0.54</c:v>
                </c:pt>
                <c:pt idx="211" formatCode="0%">
                  <c:v>0.54</c:v>
                </c:pt>
                <c:pt idx="212" formatCode="0%">
                  <c:v>0.54</c:v>
                </c:pt>
                <c:pt idx="213" formatCode="0%">
                  <c:v>0.54</c:v>
                </c:pt>
                <c:pt idx="214" formatCode="0%">
                  <c:v>0.54</c:v>
                </c:pt>
                <c:pt idx="215" formatCode="0%">
                  <c:v>0.54</c:v>
                </c:pt>
                <c:pt idx="216" formatCode="0%">
                  <c:v>0.54</c:v>
                </c:pt>
                <c:pt idx="217" formatCode="0%">
                  <c:v>0.54</c:v>
                </c:pt>
                <c:pt idx="218" formatCode="0%">
                  <c:v>0.54</c:v>
                </c:pt>
                <c:pt idx="219" formatCode="0%">
                  <c:v>0.54</c:v>
                </c:pt>
                <c:pt idx="220" formatCode="0%">
                  <c:v>0.54</c:v>
                </c:pt>
                <c:pt idx="221" formatCode="0%">
                  <c:v>0.54</c:v>
                </c:pt>
                <c:pt idx="222" formatCode="0%">
                  <c:v>0.54</c:v>
                </c:pt>
                <c:pt idx="223" formatCode="0%">
                  <c:v>0.54</c:v>
                </c:pt>
                <c:pt idx="224" formatCode="0%">
                  <c:v>0.54</c:v>
                </c:pt>
                <c:pt idx="225" formatCode="0%">
                  <c:v>0.54</c:v>
                </c:pt>
                <c:pt idx="226" formatCode="0%">
                  <c:v>0.54</c:v>
                </c:pt>
                <c:pt idx="227" formatCode="0%">
                  <c:v>0.54</c:v>
                </c:pt>
                <c:pt idx="228" formatCode="0%">
                  <c:v>0.54</c:v>
                </c:pt>
                <c:pt idx="229" formatCode="0%">
                  <c:v>0.54</c:v>
                </c:pt>
                <c:pt idx="230" formatCode="0%">
                  <c:v>0.54</c:v>
                </c:pt>
                <c:pt idx="231" formatCode="0%">
                  <c:v>0.54</c:v>
                </c:pt>
                <c:pt idx="232" formatCode="0%">
                  <c:v>0.54</c:v>
                </c:pt>
                <c:pt idx="233" formatCode="0%">
                  <c:v>0.54</c:v>
                </c:pt>
                <c:pt idx="234" formatCode="0%">
                  <c:v>0.54</c:v>
                </c:pt>
                <c:pt idx="235" formatCode="0%">
                  <c:v>0.54</c:v>
                </c:pt>
                <c:pt idx="236" formatCode="0%">
                  <c:v>0.54</c:v>
                </c:pt>
                <c:pt idx="237" formatCode="0%">
                  <c:v>0.54</c:v>
                </c:pt>
                <c:pt idx="238" formatCode="0%">
                  <c:v>0.54</c:v>
                </c:pt>
                <c:pt idx="239" formatCode="0%">
                  <c:v>0.54</c:v>
                </c:pt>
                <c:pt idx="240" formatCode="0%">
                  <c:v>0.54</c:v>
                </c:pt>
                <c:pt idx="241" formatCode="0%">
                  <c:v>0.54</c:v>
                </c:pt>
                <c:pt idx="242" formatCode="0%">
                  <c:v>0.54</c:v>
                </c:pt>
                <c:pt idx="243" formatCode="0%">
                  <c:v>0.54</c:v>
                </c:pt>
                <c:pt idx="244" formatCode="0%">
                  <c:v>0.54</c:v>
                </c:pt>
                <c:pt idx="245" formatCode="0%">
                  <c:v>0.54</c:v>
                </c:pt>
                <c:pt idx="246" formatCode="0%">
                  <c:v>0.54</c:v>
                </c:pt>
                <c:pt idx="247" formatCode="0%">
                  <c:v>0.54</c:v>
                </c:pt>
                <c:pt idx="248" formatCode="0%">
                  <c:v>0.54</c:v>
                </c:pt>
                <c:pt idx="249" formatCode="0%">
                  <c:v>0.54</c:v>
                </c:pt>
                <c:pt idx="250" formatCode="0%">
                  <c:v>0.54</c:v>
                </c:pt>
                <c:pt idx="251" formatCode="0%">
                  <c:v>0.54</c:v>
                </c:pt>
                <c:pt idx="252" formatCode="0%">
                  <c:v>0.54</c:v>
                </c:pt>
                <c:pt idx="253" formatCode="0%">
                  <c:v>0.54</c:v>
                </c:pt>
                <c:pt idx="254" formatCode="0%">
                  <c:v>0.54</c:v>
                </c:pt>
                <c:pt idx="255" formatCode="0%">
                  <c:v>0.54</c:v>
                </c:pt>
                <c:pt idx="380" formatCode="0%">
                  <c:v>0.67</c:v>
                </c:pt>
                <c:pt idx="381" formatCode="0%">
                  <c:v>0.67</c:v>
                </c:pt>
                <c:pt idx="382" formatCode="0%">
                  <c:v>0.67</c:v>
                </c:pt>
                <c:pt idx="383" formatCode="0%">
                  <c:v>0.67</c:v>
                </c:pt>
                <c:pt idx="384" formatCode="0%">
                  <c:v>0.67</c:v>
                </c:pt>
                <c:pt idx="385" formatCode="0%">
                  <c:v>0.67</c:v>
                </c:pt>
                <c:pt idx="386" formatCode="0%">
                  <c:v>0.67</c:v>
                </c:pt>
                <c:pt idx="387" formatCode="0%">
                  <c:v>0.67</c:v>
                </c:pt>
                <c:pt idx="388" formatCode="0%">
                  <c:v>0.67</c:v>
                </c:pt>
                <c:pt idx="389" formatCode="0%">
                  <c:v>0.67</c:v>
                </c:pt>
                <c:pt idx="390" formatCode="0%">
                  <c:v>0.67</c:v>
                </c:pt>
                <c:pt idx="391" formatCode="0%">
                  <c:v>0.67</c:v>
                </c:pt>
                <c:pt idx="392" formatCode="0%">
                  <c:v>0.67</c:v>
                </c:pt>
                <c:pt idx="393" formatCode="0%">
                  <c:v>0.67</c:v>
                </c:pt>
                <c:pt idx="394" formatCode="0%">
                  <c:v>0.67</c:v>
                </c:pt>
                <c:pt idx="395" formatCode="0%">
                  <c:v>0.67</c:v>
                </c:pt>
                <c:pt idx="396" formatCode="0%">
                  <c:v>0.67</c:v>
                </c:pt>
                <c:pt idx="397" formatCode="0%">
                  <c:v>0.67</c:v>
                </c:pt>
                <c:pt idx="398" formatCode="0%">
                  <c:v>0.67</c:v>
                </c:pt>
                <c:pt idx="399" formatCode="0%">
                  <c:v>0.67</c:v>
                </c:pt>
                <c:pt idx="400" formatCode="0%">
                  <c:v>0.67</c:v>
                </c:pt>
                <c:pt idx="401" formatCode="0%">
                  <c:v>0.67</c:v>
                </c:pt>
                <c:pt idx="402" formatCode="0%">
                  <c:v>0.67</c:v>
                </c:pt>
                <c:pt idx="403" formatCode="0%">
                  <c:v>0.67</c:v>
                </c:pt>
                <c:pt idx="404" formatCode="0%">
                  <c:v>0.67</c:v>
                </c:pt>
                <c:pt idx="405" formatCode="0%">
                  <c:v>0.67</c:v>
                </c:pt>
                <c:pt idx="406" formatCode="0%">
                  <c:v>0.67</c:v>
                </c:pt>
                <c:pt idx="407" formatCode="0%">
                  <c:v>0.67</c:v>
                </c:pt>
                <c:pt idx="408" formatCode="0%">
                  <c:v>0.67</c:v>
                </c:pt>
                <c:pt idx="409" formatCode="0%">
                  <c:v>0.67</c:v>
                </c:pt>
                <c:pt idx="410" formatCode="0%">
                  <c:v>0.67</c:v>
                </c:pt>
                <c:pt idx="411" formatCode="0%">
                  <c:v>0.67</c:v>
                </c:pt>
                <c:pt idx="412" formatCode="0%">
                  <c:v>0.67</c:v>
                </c:pt>
                <c:pt idx="413" formatCode="0%">
                  <c:v>0.67</c:v>
                </c:pt>
                <c:pt idx="414" formatCode="0%">
                  <c:v>0.67</c:v>
                </c:pt>
                <c:pt idx="415" formatCode="0%">
                  <c:v>0.67</c:v>
                </c:pt>
                <c:pt idx="416" formatCode="0%">
                  <c:v>0.67</c:v>
                </c:pt>
                <c:pt idx="417" formatCode="0%">
                  <c:v>0.67</c:v>
                </c:pt>
                <c:pt idx="418" formatCode="0%">
                  <c:v>0.67</c:v>
                </c:pt>
                <c:pt idx="419" formatCode="0%">
                  <c:v>0.67</c:v>
                </c:pt>
                <c:pt idx="420" formatCode="0%">
                  <c:v>0.67</c:v>
                </c:pt>
                <c:pt idx="421" formatCode="0%">
                  <c:v>0.67</c:v>
                </c:pt>
                <c:pt idx="422" formatCode="0%">
                  <c:v>0.67</c:v>
                </c:pt>
                <c:pt idx="423" formatCode="0%">
                  <c:v>0.67</c:v>
                </c:pt>
                <c:pt idx="424" formatCode="0%">
                  <c:v>0.67</c:v>
                </c:pt>
                <c:pt idx="425" formatCode="0%">
                  <c:v>0.67</c:v>
                </c:pt>
                <c:pt idx="426" formatCode="0%">
                  <c:v>0.67</c:v>
                </c:pt>
                <c:pt idx="427" formatCode="0%">
                  <c:v>0.67</c:v>
                </c:pt>
                <c:pt idx="428" formatCode="0%">
                  <c:v>0.67</c:v>
                </c:pt>
                <c:pt idx="429" formatCode="0%">
                  <c:v>0.67</c:v>
                </c:pt>
                <c:pt idx="430" formatCode="0%">
                  <c:v>0.67</c:v>
                </c:pt>
                <c:pt idx="431" formatCode="0%">
                  <c:v>0.67</c:v>
                </c:pt>
                <c:pt idx="432" formatCode="0%">
                  <c:v>0.67</c:v>
                </c:pt>
                <c:pt idx="433" formatCode="0%">
                  <c:v>0.67</c:v>
                </c:pt>
                <c:pt idx="434" formatCode="0%">
                  <c:v>0.67</c:v>
                </c:pt>
                <c:pt idx="435" formatCode="0%">
                  <c:v>0.67</c:v>
                </c:pt>
                <c:pt idx="436" formatCode="0%">
                  <c:v>0.67</c:v>
                </c:pt>
                <c:pt idx="437" formatCode="0%">
                  <c:v>0.67</c:v>
                </c:pt>
                <c:pt idx="438" formatCode="0%">
                  <c:v>0.67</c:v>
                </c:pt>
                <c:pt idx="439" formatCode="0%">
                  <c:v>0.67</c:v>
                </c:pt>
                <c:pt idx="440" formatCode="0%">
                  <c:v>0.67</c:v>
                </c:pt>
                <c:pt idx="441" formatCode="0%">
                  <c:v>0.67</c:v>
                </c:pt>
                <c:pt idx="442" formatCode="0%">
                  <c:v>0.67</c:v>
                </c:pt>
                <c:pt idx="443" formatCode="0%">
                  <c:v>0.67</c:v>
                </c:pt>
                <c:pt idx="444" formatCode="0%">
                  <c:v>0.67</c:v>
                </c:pt>
                <c:pt idx="445" formatCode="0%">
                  <c:v>0.67</c:v>
                </c:pt>
                <c:pt idx="446" formatCode="0%">
                  <c:v>0.67</c:v>
                </c:pt>
                <c:pt idx="447" formatCode="0%">
                  <c:v>0.67</c:v>
                </c:pt>
                <c:pt idx="448" formatCode="0%">
                  <c:v>0.67</c:v>
                </c:pt>
                <c:pt idx="449" formatCode="0%">
                  <c:v>0.67</c:v>
                </c:pt>
                <c:pt idx="450" formatCode="0%">
                  <c:v>0.67</c:v>
                </c:pt>
                <c:pt idx="451" formatCode="0%">
                  <c:v>0.67</c:v>
                </c:pt>
                <c:pt idx="452" formatCode="0%">
                  <c:v>0.67</c:v>
                </c:pt>
                <c:pt idx="453" formatCode="0%">
                  <c:v>0.67</c:v>
                </c:pt>
                <c:pt idx="454" formatCode="0%">
                  <c:v>0.67</c:v>
                </c:pt>
                <c:pt idx="455" formatCode="0%">
                  <c:v>0.67</c:v>
                </c:pt>
                <c:pt idx="456" formatCode="0%">
                  <c:v>0.67</c:v>
                </c:pt>
                <c:pt idx="457" formatCode="0%">
                  <c:v>0.67</c:v>
                </c:pt>
                <c:pt idx="458" formatCode="0%">
                  <c:v>0.67</c:v>
                </c:pt>
                <c:pt idx="459" formatCode="0%">
                  <c:v>0.67</c:v>
                </c:pt>
                <c:pt idx="460" formatCode="0%">
                  <c:v>0.67</c:v>
                </c:pt>
                <c:pt idx="461" formatCode="0%">
                  <c:v>0.67</c:v>
                </c:pt>
                <c:pt idx="462" formatCode="0%">
                  <c:v>0.67</c:v>
                </c:pt>
                <c:pt idx="463" formatCode="0%">
                  <c:v>0.67</c:v>
                </c:pt>
                <c:pt idx="464" formatCode="0%">
                  <c:v>0.67</c:v>
                </c:pt>
                <c:pt idx="465" formatCode="0%">
                  <c:v>0.67</c:v>
                </c:pt>
                <c:pt idx="466" formatCode="0%">
                  <c:v>0.67</c:v>
                </c:pt>
                <c:pt idx="467" formatCode="0%">
                  <c:v>0.67</c:v>
                </c:pt>
                <c:pt idx="468" formatCode="0%">
                  <c:v>0.67</c:v>
                </c:pt>
                <c:pt idx="469" formatCode="0%">
                  <c:v>0.67</c:v>
                </c:pt>
                <c:pt idx="470" formatCode="0%">
                  <c:v>0.67</c:v>
                </c:pt>
                <c:pt idx="471" formatCode="0%">
                  <c:v>0.67</c:v>
                </c:pt>
                <c:pt idx="472" formatCode="0%">
                  <c:v>0.67</c:v>
                </c:pt>
                <c:pt idx="473" formatCode="0%">
                  <c:v>0.67</c:v>
                </c:pt>
                <c:pt idx="474" formatCode="0%">
                  <c:v>0.67</c:v>
                </c:pt>
                <c:pt idx="475" formatCode="0%">
                  <c:v>0.67</c:v>
                </c:pt>
                <c:pt idx="476" formatCode="0%">
                  <c:v>0.67</c:v>
                </c:pt>
                <c:pt idx="477" formatCode="0%">
                  <c:v>0.67</c:v>
                </c:pt>
                <c:pt idx="478" formatCode="0%">
                  <c:v>0.67</c:v>
                </c:pt>
                <c:pt idx="479" formatCode="0%">
                  <c:v>0.67</c:v>
                </c:pt>
                <c:pt idx="480" formatCode="0%">
                  <c:v>0.67</c:v>
                </c:pt>
                <c:pt idx="481" formatCode="0%">
                  <c:v>0.67</c:v>
                </c:pt>
                <c:pt idx="482" formatCode="0%">
                  <c:v>0.67</c:v>
                </c:pt>
                <c:pt idx="483" formatCode="0%">
                  <c:v>0.67</c:v>
                </c:pt>
                <c:pt idx="484" formatCode="0%">
                  <c:v>0.67</c:v>
                </c:pt>
                <c:pt idx="485" formatCode="0%">
                  <c:v>0.67</c:v>
                </c:pt>
                <c:pt idx="486" formatCode="0%">
                  <c:v>0.67</c:v>
                </c:pt>
                <c:pt idx="487" formatCode="0%">
                  <c:v>0.67</c:v>
                </c:pt>
                <c:pt idx="488" formatCode="0%">
                  <c:v>0.67</c:v>
                </c:pt>
                <c:pt idx="489" formatCode="0%">
                  <c:v>0.67</c:v>
                </c:pt>
                <c:pt idx="490" formatCode="0%">
                  <c:v>0.67</c:v>
                </c:pt>
                <c:pt idx="491" formatCode="0%">
                  <c:v>0.67</c:v>
                </c:pt>
                <c:pt idx="492" formatCode="0%">
                  <c:v>0.67</c:v>
                </c:pt>
                <c:pt idx="493" formatCode="0%">
                  <c:v>0.67</c:v>
                </c:pt>
                <c:pt idx="494" formatCode="0%">
                  <c:v>0.67</c:v>
                </c:pt>
                <c:pt idx="495" formatCode="0%">
                  <c:v>0.67</c:v>
                </c:pt>
                <c:pt idx="496" formatCode="0%">
                  <c:v>0.67</c:v>
                </c:pt>
                <c:pt idx="497" formatCode="0%">
                  <c:v>0.67</c:v>
                </c:pt>
                <c:pt idx="498" formatCode="0%">
                  <c:v>0.67</c:v>
                </c:pt>
                <c:pt idx="499" formatCode="0%">
                  <c:v>0.67</c:v>
                </c:pt>
                <c:pt idx="500" formatCode="0%">
                  <c:v>0.67</c:v>
                </c:pt>
                <c:pt idx="501" formatCode="0%">
                  <c:v>0.67</c:v>
                </c:pt>
                <c:pt idx="502" formatCode="0%">
                  <c:v>0.67</c:v>
                </c:pt>
                <c:pt idx="628" formatCode="0%">
                  <c:v>0.65</c:v>
                </c:pt>
                <c:pt idx="629" formatCode="0%">
                  <c:v>0.65</c:v>
                </c:pt>
                <c:pt idx="630" formatCode="0%">
                  <c:v>0.65</c:v>
                </c:pt>
                <c:pt idx="631" formatCode="0%">
                  <c:v>0.65</c:v>
                </c:pt>
                <c:pt idx="632" formatCode="0%">
                  <c:v>0.65</c:v>
                </c:pt>
                <c:pt idx="633" formatCode="0%">
                  <c:v>0.65</c:v>
                </c:pt>
                <c:pt idx="634" formatCode="0%">
                  <c:v>0.65</c:v>
                </c:pt>
                <c:pt idx="635" formatCode="0%">
                  <c:v>0.65</c:v>
                </c:pt>
                <c:pt idx="636" formatCode="0%">
                  <c:v>0.65</c:v>
                </c:pt>
                <c:pt idx="637" formatCode="0%">
                  <c:v>0.65</c:v>
                </c:pt>
                <c:pt idx="638" formatCode="0%">
                  <c:v>0.65</c:v>
                </c:pt>
                <c:pt idx="639" formatCode="0%">
                  <c:v>0.65</c:v>
                </c:pt>
                <c:pt idx="640" formatCode="0%">
                  <c:v>0.65</c:v>
                </c:pt>
                <c:pt idx="641" formatCode="0%">
                  <c:v>0.65</c:v>
                </c:pt>
                <c:pt idx="642" formatCode="0%">
                  <c:v>0.65</c:v>
                </c:pt>
                <c:pt idx="643" formatCode="0%">
                  <c:v>0.65</c:v>
                </c:pt>
                <c:pt idx="644" formatCode="0%">
                  <c:v>0.65</c:v>
                </c:pt>
                <c:pt idx="645" formatCode="0%">
                  <c:v>0.65</c:v>
                </c:pt>
                <c:pt idx="646" formatCode="0%">
                  <c:v>0.65</c:v>
                </c:pt>
                <c:pt idx="647" formatCode="0%">
                  <c:v>0.65</c:v>
                </c:pt>
                <c:pt idx="648" formatCode="0%">
                  <c:v>0.65</c:v>
                </c:pt>
                <c:pt idx="649" formatCode="0%">
                  <c:v>0.65</c:v>
                </c:pt>
                <c:pt idx="650" formatCode="0%">
                  <c:v>0.65</c:v>
                </c:pt>
                <c:pt idx="651" formatCode="0%">
                  <c:v>0.65</c:v>
                </c:pt>
                <c:pt idx="652" formatCode="0%">
                  <c:v>0.65</c:v>
                </c:pt>
                <c:pt idx="653" formatCode="0%">
                  <c:v>0.65</c:v>
                </c:pt>
                <c:pt idx="654" formatCode="0%">
                  <c:v>0.65</c:v>
                </c:pt>
                <c:pt idx="655" formatCode="0%">
                  <c:v>0.65</c:v>
                </c:pt>
                <c:pt idx="656" formatCode="0%">
                  <c:v>0.65</c:v>
                </c:pt>
                <c:pt idx="657" formatCode="0%">
                  <c:v>0.65</c:v>
                </c:pt>
                <c:pt idx="658" formatCode="0%">
                  <c:v>0.65</c:v>
                </c:pt>
                <c:pt idx="659" formatCode="0%">
                  <c:v>0.65</c:v>
                </c:pt>
                <c:pt idx="660" formatCode="0%">
                  <c:v>0.65</c:v>
                </c:pt>
                <c:pt idx="661" formatCode="0%">
                  <c:v>0.65</c:v>
                </c:pt>
                <c:pt idx="662" formatCode="0%">
                  <c:v>0.65</c:v>
                </c:pt>
                <c:pt idx="663" formatCode="0%">
                  <c:v>0.65</c:v>
                </c:pt>
                <c:pt idx="664" formatCode="0%">
                  <c:v>0.65</c:v>
                </c:pt>
                <c:pt idx="665" formatCode="0%">
                  <c:v>0.65</c:v>
                </c:pt>
                <c:pt idx="666" formatCode="0%">
                  <c:v>0.65</c:v>
                </c:pt>
                <c:pt idx="667" formatCode="0%">
                  <c:v>0.65</c:v>
                </c:pt>
                <c:pt idx="668" formatCode="0%">
                  <c:v>0.65</c:v>
                </c:pt>
                <c:pt idx="669" formatCode="0%">
                  <c:v>0.65</c:v>
                </c:pt>
                <c:pt idx="670" formatCode="0%">
                  <c:v>0.65</c:v>
                </c:pt>
                <c:pt idx="671" formatCode="0%">
                  <c:v>0.65</c:v>
                </c:pt>
                <c:pt idx="672" formatCode="0%">
                  <c:v>0.65</c:v>
                </c:pt>
                <c:pt idx="673" formatCode="0%">
                  <c:v>0.65</c:v>
                </c:pt>
                <c:pt idx="674" formatCode="0%">
                  <c:v>0.65</c:v>
                </c:pt>
                <c:pt idx="675" formatCode="0%">
                  <c:v>0.65</c:v>
                </c:pt>
                <c:pt idx="676" formatCode="0%">
                  <c:v>0.65</c:v>
                </c:pt>
                <c:pt idx="677" formatCode="0%">
                  <c:v>0.65</c:v>
                </c:pt>
                <c:pt idx="678" formatCode="0%">
                  <c:v>0.65</c:v>
                </c:pt>
                <c:pt idx="679" formatCode="0%">
                  <c:v>0.65</c:v>
                </c:pt>
                <c:pt idx="680" formatCode="0%">
                  <c:v>0.65</c:v>
                </c:pt>
                <c:pt idx="681" formatCode="0%">
                  <c:v>0.65</c:v>
                </c:pt>
                <c:pt idx="682" formatCode="0%">
                  <c:v>0.65</c:v>
                </c:pt>
                <c:pt idx="683" formatCode="0%">
                  <c:v>0.65</c:v>
                </c:pt>
                <c:pt idx="684" formatCode="0%">
                  <c:v>0.65</c:v>
                </c:pt>
                <c:pt idx="685" formatCode="0%">
                  <c:v>0.65</c:v>
                </c:pt>
                <c:pt idx="686" formatCode="0%">
                  <c:v>0.65</c:v>
                </c:pt>
                <c:pt idx="687" formatCode="0%">
                  <c:v>0.65</c:v>
                </c:pt>
                <c:pt idx="688" formatCode="0%">
                  <c:v>0.65</c:v>
                </c:pt>
                <c:pt idx="689" formatCode="0%">
                  <c:v>0.65</c:v>
                </c:pt>
                <c:pt idx="690" formatCode="0%">
                  <c:v>0.65</c:v>
                </c:pt>
                <c:pt idx="691" formatCode="0%">
                  <c:v>0.65</c:v>
                </c:pt>
                <c:pt idx="692" formatCode="0%">
                  <c:v>0.65</c:v>
                </c:pt>
                <c:pt idx="693" formatCode="0%">
                  <c:v>0.65</c:v>
                </c:pt>
                <c:pt idx="694" formatCode="0%">
                  <c:v>0.65</c:v>
                </c:pt>
                <c:pt idx="695" formatCode="0%">
                  <c:v>0.65</c:v>
                </c:pt>
                <c:pt idx="696" formatCode="0%">
                  <c:v>0.65</c:v>
                </c:pt>
                <c:pt idx="697" formatCode="0%">
                  <c:v>0.65</c:v>
                </c:pt>
                <c:pt idx="698" formatCode="0%">
                  <c:v>0.65</c:v>
                </c:pt>
                <c:pt idx="699" formatCode="0%">
                  <c:v>0.65</c:v>
                </c:pt>
                <c:pt idx="700" formatCode="0%">
                  <c:v>0.65</c:v>
                </c:pt>
                <c:pt idx="701" formatCode="0%">
                  <c:v>0.65</c:v>
                </c:pt>
                <c:pt idx="702" formatCode="0%">
                  <c:v>0.65</c:v>
                </c:pt>
                <c:pt idx="703" formatCode="0%">
                  <c:v>0.65</c:v>
                </c:pt>
                <c:pt idx="704" formatCode="0%">
                  <c:v>0.65</c:v>
                </c:pt>
                <c:pt idx="705" formatCode="0%">
                  <c:v>0.65</c:v>
                </c:pt>
                <c:pt idx="706" formatCode="0%">
                  <c:v>0.65</c:v>
                </c:pt>
                <c:pt idx="707" formatCode="0%">
                  <c:v>0.65</c:v>
                </c:pt>
                <c:pt idx="708" formatCode="0%">
                  <c:v>0.65</c:v>
                </c:pt>
                <c:pt idx="709" formatCode="0%">
                  <c:v>0.65</c:v>
                </c:pt>
                <c:pt idx="710" formatCode="0%">
                  <c:v>0.65</c:v>
                </c:pt>
                <c:pt idx="711" formatCode="0%">
                  <c:v>0.65</c:v>
                </c:pt>
                <c:pt idx="712" formatCode="0%">
                  <c:v>0.65</c:v>
                </c:pt>
                <c:pt idx="713" formatCode="0%">
                  <c:v>0.65</c:v>
                </c:pt>
                <c:pt idx="714" formatCode="0%">
                  <c:v>0.65</c:v>
                </c:pt>
                <c:pt idx="715" formatCode="0%">
                  <c:v>0.65</c:v>
                </c:pt>
                <c:pt idx="716" formatCode="0%">
                  <c:v>0.65</c:v>
                </c:pt>
                <c:pt idx="717" formatCode="0%">
                  <c:v>0.65</c:v>
                </c:pt>
                <c:pt idx="718" formatCode="0%">
                  <c:v>0.65</c:v>
                </c:pt>
                <c:pt idx="719" formatCode="0%">
                  <c:v>0.65</c:v>
                </c:pt>
                <c:pt idx="720" formatCode="0%">
                  <c:v>0.65</c:v>
                </c:pt>
                <c:pt idx="721" formatCode="0%">
                  <c:v>0.65</c:v>
                </c:pt>
                <c:pt idx="722" formatCode="0%">
                  <c:v>0.65</c:v>
                </c:pt>
                <c:pt idx="723" formatCode="0%">
                  <c:v>0.65</c:v>
                </c:pt>
                <c:pt idx="724" formatCode="0%">
                  <c:v>0.65</c:v>
                </c:pt>
                <c:pt idx="725" formatCode="0%">
                  <c:v>0.65</c:v>
                </c:pt>
                <c:pt idx="726" formatCode="0%">
                  <c:v>0.65</c:v>
                </c:pt>
                <c:pt idx="727" formatCode="0%">
                  <c:v>0.65</c:v>
                </c:pt>
                <c:pt idx="728" formatCode="0%">
                  <c:v>0.65</c:v>
                </c:pt>
                <c:pt idx="729" formatCode="0%">
                  <c:v>0.65</c:v>
                </c:pt>
                <c:pt idx="730" formatCode="0%">
                  <c:v>0.65</c:v>
                </c:pt>
                <c:pt idx="731" formatCode="0%">
                  <c:v>0.65</c:v>
                </c:pt>
                <c:pt idx="732" formatCode="0%">
                  <c:v>0.65</c:v>
                </c:pt>
                <c:pt idx="733" formatCode="0%">
                  <c:v>0.65</c:v>
                </c:pt>
                <c:pt idx="734" formatCode="0%">
                  <c:v>0.65</c:v>
                </c:pt>
                <c:pt idx="735" formatCode="0%">
                  <c:v>0.65</c:v>
                </c:pt>
                <c:pt idx="736" formatCode="0%">
                  <c:v>0.65</c:v>
                </c:pt>
                <c:pt idx="737" formatCode="0%">
                  <c:v>0.65</c:v>
                </c:pt>
                <c:pt idx="738" formatCode="0%">
                  <c:v>0.65</c:v>
                </c:pt>
                <c:pt idx="739" formatCode="0%">
                  <c:v>0.65</c:v>
                </c:pt>
                <c:pt idx="740" formatCode="0%">
                  <c:v>0.65</c:v>
                </c:pt>
                <c:pt idx="741" formatCode="0%">
                  <c:v>0.65</c:v>
                </c:pt>
                <c:pt idx="742" formatCode="0%">
                  <c:v>0.65</c:v>
                </c:pt>
                <c:pt idx="743" formatCode="0%">
                  <c:v>0.65</c:v>
                </c:pt>
                <c:pt idx="744" formatCode="0%">
                  <c:v>0.65</c:v>
                </c:pt>
                <c:pt idx="745" formatCode="0%">
                  <c:v>0.65</c:v>
                </c:pt>
                <c:pt idx="746" formatCode="0%">
                  <c:v>0.65</c:v>
                </c:pt>
                <c:pt idx="747" formatCode="0%">
                  <c:v>0.65</c:v>
                </c:pt>
                <c:pt idx="748" formatCode="0%">
                  <c:v>0.65</c:v>
                </c:pt>
                <c:pt idx="749" formatCode="0%">
                  <c:v>0.65</c:v>
                </c:pt>
                <c:pt idx="750" formatCode="0%">
                  <c:v>0.65</c:v>
                </c:pt>
                <c:pt idx="751" formatCode="0%">
                  <c:v>0.65</c:v>
                </c:pt>
                <c:pt idx="752" formatCode="0%">
                  <c:v>0.65</c:v>
                </c:pt>
                <c:pt idx="753" formatCode="0%">
                  <c:v>0.65</c:v>
                </c:pt>
                <c:pt idx="880" formatCode="0%">
                  <c:v>0.63</c:v>
                </c:pt>
                <c:pt idx="881" formatCode="0%">
                  <c:v>0.63</c:v>
                </c:pt>
                <c:pt idx="882" formatCode="0%">
                  <c:v>0.63</c:v>
                </c:pt>
                <c:pt idx="883" formatCode="0%">
                  <c:v>0.63</c:v>
                </c:pt>
                <c:pt idx="884" formatCode="0%">
                  <c:v>0.63</c:v>
                </c:pt>
                <c:pt idx="885" formatCode="0%">
                  <c:v>0.63</c:v>
                </c:pt>
                <c:pt idx="886" formatCode="0%">
                  <c:v>0.63</c:v>
                </c:pt>
                <c:pt idx="887" formatCode="0%">
                  <c:v>0.63</c:v>
                </c:pt>
                <c:pt idx="888" formatCode="0%">
                  <c:v>0.63</c:v>
                </c:pt>
                <c:pt idx="889" formatCode="0%">
                  <c:v>0.63</c:v>
                </c:pt>
                <c:pt idx="890" formatCode="0%">
                  <c:v>0.63</c:v>
                </c:pt>
                <c:pt idx="891" formatCode="0%">
                  <c:v>0.63</c:v>
                </c:pt>
                <c:pt idx="892" formatCode="0%">
                  <c:v>0.63</c:v>
                </c:pt>
                <c:pt idx="893" formatCode="0%">
                  <c:v>0.63</c:v>
                </c:pt>
                <c:pt idx="894" formatCode="0%">
                  <c:v>0.63</c:v>
                </c:pt>
                <c:pt idx="895" formatCode="0%">
                  <c:v>0.63</c:v>
                </c:pt>
                <c:pt idx="896" formatCode="0%">
                  <c:v>0.63</c:v>
                </c:pt>
                <c:pt idx="897" formatCode="0%">
                  <c:v>0.63</c:v>
                </c:pt>
                <c:pt idx="898" formatCode="0%">
                  <c:v>0.63</c:v>
                </c:pt>
                <c:pt idx="899" formatCode="0%">
                  <c:v>0.63</c:v>
                </c:pt>
                <c:pt idx="900" formatCode="0%">
                  <c:v>0.63</c:v>
                </c:pt>
                <c:pt idx="901" formatCode="0%">
                  <c:v>0.63</c:v>
                </c:pt>
                <c:pt idx="902" formatCode="0%">
                  <c:v>0.63</c:v>
                </c:pt>
                <c:pt idx="903" formatCode="0%">
                  <c:v>0.63</c:v>
                </c:pt>
                <c:pt idx="904" formatCode="0%">
                  <c:v>0.63</c:v>
                </c:pt>
                <c:pt idx="905" formatCode="0%">
                  <c:v>0.63</c:v>
                </c:pt>
                <c:pt idx="906" formatCode="0%">
                  <c:v>0.63</c:v>
                </c:pt>
                <c:pt idx="907" formatCode="0%">
                  <c:v>0.63</c:v>
                </c:pt>
                <c:pt idx="908" formatCode="0%">
                  <c:v>0.63</c:v>
                </c:pt>
                <c:pt idx="909" formatCode="0%">
                  <c:v>0.63</c:v>
                </c:pt>
                <c:pt idx="910" formatCode="0%">
                  <c:v>0.63</c:v>
                </c:pt>
                <c:pt idx="911" formatCode="0%">
                  <c:v>0.63</c:v>
                </c:pt>
                <c:pt idx="912" formatCode="0%">
                  <c:v>0.63</c:v>
                </c:pt>
                <c:pt idx="913" formatCode="0%">
                  <c:v>0.63</c:v>
                </c:pt>
                <c:pt idx="914" formatCode="0%">
                  <c:v>0.63</c:v>
                </c:pt>
                <c:pt idx="915" formatCode="0%">
                  <c:v>0.63</c:v>
                </c:pt>
                <c:pt idx="916" formatCode="0%">
                  <c:v>0.63</c:v>
                </c:pt>
                <c:pt idx="917" formatCode="0%">
                  <c:v>0.63</c:v>
                </c:pt>
                <c:pt idx="918" formatCode="0%">
                  <c:v>0.63</c:v>
                </c:pt>
                <c:pt idx="919" formatCode="0%">
                  <c:v>0.63</c:v>
                </c:pt>
                <c:pt idx="920" formatCode="0%">
                  <c:v>0.63</c:v>
                </c:pt>
                <c:pt idx="921" formatCode="0%">
                  <c:v>0.63</c:v>
                </c:pt>
                <c:pt idx="922" formatCode="0%">
                  <c:v>0.63</c:v>
                </c:pt>
                <c:pt idx="923" formatCode="0%">
                  <c:v>0.63</c:v>
                </c:pt>
                <c:pt idx="924" formatCode="0%">
                  <c:v>0.63</c:v>
                </c:pt>
                <c:pt idx="925" formatCode="0%">
                  <c:v>0.63</c:v>
                </c:pt>
                <c:pt idx="926" formatCode="0%">
                  <c:v>0.63</c:v>
                </c:pt>
                <c:pt idx="927" formatCode="0%">
                  <c:v>0.63</c:v>
                </c:pt>
                <c:pt idx="928" formatCode="0%">
                  <c:v>0.63</c:v>
                </c:pt>
                <c:pt idx="929" formatCode="0%">
                  <c:v>0.63</c:v>
                </c:pt>
                <c:pt idx="930" formatCode="0%">
                  <c:v>0.63</c:v>
                </c:pt>
                <c:pt idx="931" formatCode="0%">
                  <c:v>0.63</c:v>
                </c:pt>
                <c:pt idx="932" formatCode="0%">
                  <c:v>0.63</c:v>
                </c:pt>
                <c:pt idx="933" formatCode="0%">
                  <c:v>0.63</c:v>
                </c:pt>
                <c:pt idx="934" formatCode="0%">
                  <c:v>0.63</c:v>
                </c:pt>
                <c:pt idx="935" formatCode="0%">
                  <c:v>0.63</c:v>
                </c:pt>
                <c:pt idx="936" formatCode="0%">
                  <c:v>0.63</c:v>
                </c:pt>
                <c:pt idx="937" formatCode="0%">
                  <c:v>0.63</c:v>
                </c:pt>
                <c:pt idx="938" formatCode="0%">
                  <c:v>0.63</c:v>
                </c:pt>
                <c:pt idx="939" formatCode="0%">
                  <c:v>0.63</c:v>
                </c:pt>
                <c:pt idx="940" formatCode="0%">
                  <c:v>0.63</c:v>
                </c:pt>
                <c:pt idx="941" formatCode="0%">
                  <c:v>0.63</c:v>
                </c:pt>
                <c:pt idx="942" formatCode="0%">
                  <c:v>0.63</c:v>
                </c:pt>
                <c:pt idx="943" formatCode="0%">
                  <c:v>0.63</c:v>
                </c:pt>
                <c:pt idx="944" formatCode="0%">
                  <c:v>0.63</c:v>
                </c:pt>
                <c:pt idx="945" formatCode="0%">
                  <c:v>0.63</c:v>
                </c:pt>
                <c:pt idx="946" formatCode="0%">
                  <c:v>0.63</c:v>
                </c:pt>
                <c:pt idx="947" formatCode="0%">
                  <c:v>0.63</c:v>
                </c:pt>
                <c:pt idx="948" formatCode="0%">
                  <c:v>0.63</c:v>
                </c:pt>
                <c:pt idx="949" formatCode="0%">
                  <c:v>0.63</c:v>
                </c:pt>
                <c:pt idx="950" formatCode="0%">
                  <c:v>0.63</c:v>
                </c:pt>
                <c:pt idx="951" formatCode="0%">
                  <c:v>0.63</c:v>
                </c:pt>
                <c:pt idx="952" formatCode="0%">
                  <c:v>0.63</c:v>
                </c:pt>
                <c:pt idx="953" formatCode="0%">
                  <c:v>0.63</c:v>
                </c:pt>
                <c:pt idx="954" formatCode="0%">
                  <c:v>0.63</c:v>
                </c:pt>
                <c:pt idx="955" formatCode="0%">
                  <c:v>0.63</c:v>
                </c:pt>
                <c:pt idx="956" formatCode="0%">
                  <c:v>0.63</c:v>
                </c:pt>
                <c:pt idx="957" formatCode="0%">
                  <c:v>0.63</c:v>
                </c:pt>
                <c:pt idx="958" formatCode="0%">
                  <c:v>0.63</c:v>
                </c:pt>
                <c:pt idx="959" formatCode="0%">
                  <c:v>0.63</c:v>
                </c:pt>
                <c:pt idx="960" formatCode="0%">
                  <c:v>0.63</c:v>
                </c:pt>
                <c:pt idx="961" formatCode="0%">
                  <c:v>0.63</c:v>
                </c:pt>
                <c:pt idx="962" formatCode="0%">
                  <c:v>0.63</c:v>
                </c:pt>
                <c:pt idx="963" formatCode="0%">
                  <c:v>0.63</c:v>
                </c:pt>
                <c:pt idx="964" formatCode="0%">
                  <c:v>0.63</c:v>
                </c:pt>
                <c:pt idx="965" formatCode="0%">
                  <c:v>0.63</c:v>
                </c:pt>
                <c:pt idx="966" formatCode="0%">
                  <c:v>0.63</c:v>
                </c:pt>
                <c:pt idx="967" formatCode="0%">
                  <c:v>0.63</c:v>
                </c:pt>
                <c:pt idx="968" formatCode="0%">
                  <c:v>0.63</c:v>
                </c:pt>
                <c:pt idx="969" formatCode="0%">
                  <c:v>0.63</c:v>
                </c:pt>
                <c:pt idx="970" formatCode="0%">
                  <c:v>0.63</c:v>
                </c:pt>
                <c:pt idx="971" formatCode="0%">
                  <c:v>0.63</c:v>
                </c:pt>
                <c:pt idx="972" formatCode="0%">
                  <c:v>0.63</c:v>
                </c:pt>
                <c:pt idx="973" formatCode="0%">
                  <c:v>0.63</c:v>
                </c:pt>
                <c:pt idx="974" formatCode="0%">
                  <c:v>0.63</c:v>
                </c:pt>
                <c:pt idx="975" formatCode="0%">
                  <c:v>0.63</c:v>
                </c:pt>
                <c:pt idx="976" formatCode="0%">
                  <c:v>0.63</c:v>
                </c:pt>
                <c:pt idx="977" formatCode="0%">
                  <c:v>0.63</c:v>
                </c:pt>
                <c:pt idx="978" formatCode="0%">
                  <c:v>0.63</c:v>
                </c:pt>
                <c:pt idx="979" formatCode="0%">
                  <c:v>0.63</c:v>
                </c:pt>
                <c:pt idx="980" formatCode="0%">
                  <c:v>0.63</c:v>
                </c:pt>
                <c:pt idx="981" formatCode="0%">
                  <c:v>0.63</c:v>
                </c:pt>
                <c:pt idx="982" formatCode="0%">
                  <c:v>0.63</c:v>
                </c:pt>
                <c:pt idx="983" formatCode="0%">
                  <c:v>0.63</c:v>
                </c:pt>
                <c:pt idx="984" formatCode="0%">
                  <c:v>0.63</c:v>
                </c:pt>
                <c:pt idx="985" formatCode="0%">
                  <c:v>0.63</c:v>
                </c:pt>
                <c:pt idx="986" formatCode="0%">
                  <c:v>0.63</c:v>
                </c:pt>
                <c:pt idx="987" formatCode="0%">
                  <c:v>0.63</c:v>
                </c:pt>
                <c:pt idx="988" formatCode="0%">
                  <c:v>0.63</c:v>
                </c:pt>
                <c:pt idx="989" formatCode="0%">
                  <c:v>0.63</c:v>
                </c:pt>
                <c:pt idx="990" formatCode="0%">
                  <c:v>0.63</c:v>
                </c:pt>
                <c:pt idx="991" formatCode="0%">
                  <c:v>0.63</c:v>
                </c:pt>
                <c:pt idx="992" formatCode="0%">
                  <c:v>0.63</c:v>
                </c:pt>
                <c:pt idx="993" formatCode="0%">
                  <c:v>0.63</c:v>
                </c:pt>
                <c:pt idx="994" formatCode="0%">
                  <c:v>0.63</c:v>
                </c:pt>
                <c:pt idx="995" formatCode="0%">
                  <c:v>0.63</c:v>
                </c:pt>
                <c:pt idx="996" formatCode="0%">
                  <c:v>0.63</c:v>
                </c:pt>
                <c:pt idx="997" formatCode="0%">
                  <c:v>0.63</c:v>
                </c:pt>
                <c:pt idx="998" formatCode="0%">
                  <c:v>0.63</c:v>
                </c:pt>
                <c:pt idx="999" formatCode="0%">
                  <c:v>0.63</c:v>
                </c:pt>
                <c:pt idx="1000" formatCode="0%">
                  <c:v>0.63</c:v>
                </c:pt>
                <c:pt idx="1001" formatCode="0%">
                  <c:v>0.63</c:v>
                </c:pt>
                <c:pt idx="1002" formatCode="0%">
                  <c:v>0.63</c:v>
                </c:pt>
                <c:pt idx="1003" formatCode="0%">
                  <c:v>0.63</c:v>
                </c:pt>
                <c:pt idx="1004" formatCode="0%">
                  <c:v>0.63</c:v>
                </c:pt>
                <c:pt idx="1005" formatCode="0%">
                  <c:v>0.63</c:v>
                </c:pt>
                <c:pt idx="1006" formatCode="0%">
                  <c:v>0.63</c:v>
                </c:pt>
                <c:pt idx="1007" formatCode="0%">
                  <c:v>0.63</c:v>
                </c:pt>
                <c:pt idx="1132" formatCode="0%">
                  <c:v>0.59</c:v>
                </c:pt>
                <c:pt idx="1133" formatCode="0%">
                  <c:v>0.59</c:v>
                </c:pt>
                <c:pt idx="1134" formatCode="0%">
                  <c:v>0.59</c:v>
                </c:pt>
                <c:pt idx="1135" formatCode="0%">
                  <c:v>0.59</c:v>
                </c:pt>
                <c:pt idx="1136" formatCode="0%">
                  <c:v>0.59</c:v>
                </c:pt>
                <c:pt idx="1137" formatCode="0%">
                  <c:v>0.59</c:v>
                </c:pt>
                <c:pt idx="1138" formatCode="0%">
                  <c:v>0.59</c:v>
                </c:pt>
                <c:pt idx="1139" formatCode="0%">
                  <c:v>0.59</c:v>
                </c:pt>
                <c:pt idx="1140" formatCode="0%">
                  <c:v>0.59</c:v>
                </c:pt>
                <c:pt idx="1141" formatCode="0%">
                  <c:v>0.59</c:v>
                </c:pt>
                <c:pt idx="1142" formatCode="0%">
                  <c:v>0.59</c:v>
                </c:pt>
                <c:pt idx="1143" formatCode="0%">
                  <c:v>0.59</c:v>
                </c:pt>
                <c:pt idx="1144" formatCode="0%">
                  <c:v>0.59</c:v>
                </c:pt>
                <c:pt idx="1145" formatCode="0%">
                  <c:v>0.59</c:v>
                </c:pt>
                <c:pt idx="1146" formatCode="0%">
                  <c:v>0.59</c:v>
                </c:pt>
                <c:pt idx="1147" formatCode="0%">
                  <c:v>0.59</c:v>
                </c:pt>
                <c:pt idx="1148" formatCode="0%">
                  <c:v>0.59</c:v>
                </c:pt>
                <c:pt idx="1149" formatCode="0%">
                  <c:v>0.59</c:v>
                </c:pt>
                <c:pt idx="1150" formatCode="0%">
                  <c:v>0.59</c:v>
                </c:pt>
                <c:pt idx="1151" formatCode="0%">
                  <c:v>0.59</c:v>
                </c:pt>
                <c:pt idx="1152" formatCode="0%">
                  <c:v>0.59</c:v>
                </c:pt>
                <c:pt idx="1153" formatCode="0%">
                  <c:v>0.59</c:v>
                </c:pt>
                <c:pt idx="1154" formatCode="0%">
                  <c:v>0.59</c:v>
                </c:pt>
                <c:pt idx="1155" formatCode="0%">
                  <c:v>0.59</c:v>
                </c:pt>
                <c:pt idx="1156" formatCode="0%">
                  <c:v>0.59</c:v>
                </c:pt>
                <c:pt idx="1157" formatCode="0%">
                  <c:v>0.59</c:v>
                </c:pt>
                <c:pt idx="1158" formatCode="0%">
                  <c:v>0.59</c:v>
                </c:pt>
                <c:pt idx="1159" formatCode="0%">
                  <c:v>0.59</c:v>
                </c:pt>
                <c:pt idx="1160" formatCode="0%">
                  <c:v>0.59</c:v>
                </c:pt>
                <c:pt idx="1161" formatCode="0%">
                  <c:v>0.59</c:v>
                </c:pt>
                <c:pt idx="1162" formatCode="0%">
                  <c:v>0.59</c:v>
                </c:pt>
                <c:pt idx="1163" formatCode="0%">
                  <c:v>0.59</c:v>
                </c:pt>
                <c:pt idx="1164" formatCode="0%">
                  <c:v>0.59</c:v>
                </c:pt>
                <c:pt idx="1165" formatCode="0%">
                  <c:v>0.59</c:v>
                </c:pt>
                <c:pt idx="1166" formatCode="0%">
                  <c:v>0.59</c:v>
                </c:pt>
                <c:pt idx="1167" formatCode="0%">
                  <c:v>0.59</c:v>
                </c:pt>
                <c:pt idx="1168" formatCode="0%">
                  <c:v>0.59</c:v>
                </c:pt>
                <c:pt idx="1169" formatCode="0%">
                  <c:v>0.59</c:v>
                </c:pt>
                <c:pt idx="1170" formatCode="0%">
                  <c:v>0.59</c:v>
                </c:pt>
                <c:pt idx="1171" formatCode="0%">
                  <c:v>0.59</c:v>
                </c:pt>
                <c:pt idx="1172" formatCode="0%">
                  <c:v>0.59</c:v>
                </c:pt>
                <c:pt idx="1173" formatCode="0%">
                  <c:v>0.59</c:v>
                </c:pt>
                <c:pt idx="1174" formatCode="0%">
                  <c:v>0.59</c:v>
                </c:pt>
                <c:pt idx="1175" formatCode="0%">
                  <c:v>0.59</c:v>
                </c:pt>
                <c:pt idx="1176" formatCode="0%">
                  <c:v>0.59</c:v>
                </c:pt>
                <c:pt idx="1177" formatCode="0%">
                  <c:v>0.59</c:v>
                </c:pt>
                <c:pt idx="1178" formatCode="0%">
                  <c:v>0.59</c:v>
                </c:pt>
                <c:pt idx="1179" formatCode="0%">
                  <c:v>0.59</c:v>
                </c:pt>
                <c:pt idx="1180" formatCode="0%">
                  <c:v>0.59</c:v>
                </c:pt>
                <c:pt idx="1181" formatCode="0%">
                  <c:v>0.59</c:v>
                </c:pt>
                <c:pt idx="1182" formatCode="0%">
                  <c:v>0.59</c:v>
                </c:pt>
                <c:pt idx="1183" formatCode="0%">
                  <c:v>0.59</c:v>
                </c:pt>
                <c:pt idx="1184" formatCode="0%">
                  <c:v>0.59</c:v>
                </c:pt>
                <c:pt idx="1185" formatCode="0%">
                  <c:v>0.59</c:v>
                </c:pt>
                <c:pt idx="1186" formatCode="0%">
                  <c:v>0.59</c:v>
                </c:pt>
                <c:pt idx="1187" formatCode="0%">
                  <c:v>0.59</c:v>
                </c:pt>
                <c:pt idx="1188" formatCode="0%">
                  <c:v>0.59</c:v>
                </c:pt>
                <c:pt idx="1189" formatCode="0%">
                  <c:v>0.59</c:v>
                </c:pt>
                <c:pt idx="1190" formatCode="0%">
                  <c:v>0.59</c:v>
                </c:pt>
                <c:pt idx="1191" formatCode="0%">
                  <c:v>0.59</c:v>
                </c:pt>
                <c:pt idx="1192" formatCode="0%">
                  <c:v>0.59</c:v>
                </c:pt>
                <c:pt idx="1193" formatCode="0%">
                  <c:v>0.59</c:v>
                </c:pt>
                <c:pt idx="1194" formatCode="0%">
                  <c:v>0.59</c:v>
                </c:pt>
                <c:pt idx="1195" formatCode="0%">
                  <c:v>0.59</c:v>
                </c:pt>
                <c:pt idx="1196" formatCode="0%">
                  <c:v>0.59</c:v>
                </c:pt>
                <c:pt idx="1197" formatCode="0%">
                  <c:v>0.59</c:v>
                </c:pt>
                <c:pt idx="1198" formatCode="0%">
                  <c:v>0.59</c:v>
                </c:pt>
                <c:pt idx="1199" formatCode="0%">
                  <c:v>0.59</c:v>
                </c:pt>
                <c:pt idx="1200" formatCode="0%">
                  <c:v>0.59</c:v>
                </c:pt>
                <c:pt idx="1201" formatCode="0%">
                  <c:v>0.59</c:v>
                </c:pt>
                <c:pt idx="1202" formatCode="0%">
                  <c:v>0.59</c:v>
                </c:pt>
                <c:pt idx="1203" formatCode="0%">
                  <c:v>0.59</c:v>
                </c:pt>
                <c:pt idx="1204" formatCode="0%">
                  <c:v>0.59</c:v>
                </c:pt>
                <c:pt idx="1205" formatCode="0%">
                  <c:v>0.59</c:v>
                </c:pt>
                <c:pt idx="1206" formatCode="0%">
                  <c:v>0.59</c:v>
                </c:pt>
                <c:pt idx="1207" formatCode="0%">
                  <c:v>0.59</c:v>
                </c:pt>
                <c:pt idx="1208" formatCode="0%">
                  <c:v>0.59</c:v>
                </c:pt>
                <c:pt idx="1209" formatCode="0%">
                  <c:v>0.59</c:v>
                </c:pt>
                <c:pt idx="1210" formatCode="0%">
                  <c:v>0.59</c:v>
                </c:pt>
                <c:pt idx="1211" formatCode="0%">
                  <c:v>0.59</c:v>
                </c:pt>
                <c:pt idx="1212" formatCode="0%">
                  <c:v>0.59</c:v>
                </c:pt>
                <c:pt idx="1213" formatCode="0%">
                  <c:v>0.59</c:v>
                </c:pt>
                <c:pt idx="1214" formatCode="0%">
                  <c:v>0.59</c:v>
                </c:pt>
                <c:pt idx="1215" formatCode="0%">
                  <c:v>0.59</c:v>
                </c:pt>
                <c:pt idx="1216" formatCode="0%">
                  <c:v>0.59</c:v>
                </c:pt>
                <c:pt idx="1217" formatCode="0%">
                  <c:v>0.59</c:v>
                </c:pt>
                <c:pt idx="1218" formatCode="0%">
                  <c:v>0.59</c:v>
                </c:pt>
                <c:pt idx="1219" formatCode="0%">
                  <c:v>0.59</c:v>
                </c:pt>
                <c:pt idx="1220" formatCode="0%">
                  <c:v>0.59</c:v>
                </c:pt>
                <c:pt idx="1221" formatCode="0%">
                  <c:v>0.59</c:v>
                </c:pt>
                <c:pt idx="1222" formatCode="0%">
                  <c:v>0.59</c:v>
                </c:pt>
                <c:pt idx="1223" formatCode="0%">
                  <c:v>0.59</c:v>
                </c:pt>
                <c:pt idx="1224" formatCode="0%">
                  <c:v>0.59</c:v>
                </c:pt>
                <c:pt idx="1225" formatCode="0%">
                  <c:v>0.59</c:v>
                </c:pt>
                <c:pt idx="1226" formatCode="0%">
                  <c:v>0.59</c:v>
                </c:pt>
                <c:pt idx="1227" formatCode="0%">
                  <c:v>0.59</c:v>
                </c:pt>
                <c:pt idx="1228" formatCode="0%">
                  <c:v>0.59</c:v>
                </c:pt>
                <c:pt idx="1229" formatCode="0%">
                  <c:v>0.59</c:v>
                </c:pt>
                <c:pt idx="1230" formatCode="0%">
                  <c:v>0.59</c:v>
                </c:pt>
                <c:pt idx="1231" formatCode="0%">
                  <c:v>0.59</c:v>
                </c:pt>
                <c:pt idx="1232" formatCode="0%">
                  <c:v>0.59</c:v>
                </c:pt>
                <c:pt idx="1233" formatCode="0%">
                  <c:v>0.59</c:v>
                </c:pt>
                <c:pt idx="1234" formatCode="0%">
                  <c:v>0.59</c:v>
                </c:pt>
                <c:pt idx="1235" formatCode="0%">
                  <c:v>0.59</c:v>
                </c:pt>
                <c:pt idx="1236" formatCode="0%">
                  <c:v>0.59</c:v>
                </c:pt>
                <c:pt idx="1237" formatCode="0%">
                  <c:v>0.59</c:v>
                </c:pt>
                <c:pt idx="1238" formatCode="0%">
                  <c:v>0.59</c:v>
                </c:pt>
                <c:pt idx="1239" formatCode="0%">
                  <c:v>0.59</c:v>
                </c:pt>
                <c:pt idx="1240" formatCode="0%">
                  <c:v>0.59</c:v>
                </c:pt>
                <c:pt idx="1241" formatCode="0%">
                  <c:v>0.59</c:v>
                </c:pt>
                <c:pt idx="1242" formatCode="0%">
                  <c:v>0.59</c:v>
                </c:pt>
                <c:pt idx="1243" formatCode="0%">
                  <c:v>0.59</c:v>
                </c:pt>
                <c:pt idx="1244" formatCode="0%">
                  <c:v>0.59</c:v>
                </c:pt>
                <c:pt idx="1245" formatCode="0%">
                  <c:v>0.59</c:v>
                </c:pt>
                <c:pt idx="1246" formatCode="0%">
                  <c:v>0.59</c:v>
                </c:pt>
                <c:pt idx="1247" formatCode="0%">
                  <c:v>0.59</c:v>
                </c:pt>
                <c:pt idx="1248" formatCode="0%">
                  <c:v>0.59</c:v>
                </c:pt>
                <c:pt idx="1249" formatCode="0%">
                  <c:v>0.59</c:v>
                </c:pt>
                <c:pt idx="1250" formatCode="0%">
                  <c:v>0.59</c:v>
                </c:pt>
                <c:pt idx="1251" formatCode="0%">
                  <c:v>0.59</c:v>
                </c:pt>
                <c:pt idx="1252" formatCode="0%">
                  <c:v>0.59</c:v>
                </c:pt>
                <c:pt idx="1253" formatCode="0%">
                  <c:v>0.59</c:v>
                </c:pt>
                <c:pt idx="1254" formatCode="0%">
                  <c:v>0.59</c:v>
                </c:pt>
                <c:pt idx="1255" formatCode="0%">
                  <c:v>0.59</c:v>
                </c:pt>
                <c:pt idx="1256" formatCode="0%">
                  <c:v>0.59</c:v>
                </c:pt>
                <c:pt idx="1257" formatCode="0%">
                  <c:v>0.59</c:v>
                </c:pt>
                <c:pt idx="1258" formatCode="0%">
                  <c:v>0.59</c:v>
                </c:pt>
                <c:pt idx="1259" formatCode="0%">
                  <c:v>0.59</c:v>
                </c:pt>
                <c:pt idx="1384" formatCode="0%">
                  <c:v>0.57999999999999996</c:v>
                </c:pt>
                <c:pt idx="1385" formatCode="0%">
                  <c:v>0.57999999999999996</c:v>
                </c:pt>
                <c:pt idx="1386" formatCode="0%">
                  <c:v>0.57999999999999996</c:v>
                </c:pt>
                <c:pt idx="1387" formatCode="0%">
                  <c:v>0.57999999999999996</c:v>
                </c:pt>
                <c:pt idx="1388" formatCode="0%">
                  <c:v>0.57999999999999996</c:v>
                </c:pt>
                <c:pt idx="1389" formatCode="0%">
                  <c:v>0.57999999999999996</c:v>
                </c:pt>
                <c:pt idx="1390" formatCode="0%">
                  <c:v>0.57999999999999996</c:v>
                </c:pt>
                <c:pt idx="1391" formatCode="0%">
                  <c:v>0.57999999999999996</c:v>
                </c:pt>
                <c:pt idx="1392" formatCode="0%">
                  <c:v>0.57999999999999996</c:v>
                </c:pt>
                <c:pt idx="1393" formatCode="0%">
                  <c:v>0.57999999999999996</c:v>
                </c:pt>
                <c:pt idx="1394" formatCode="0%">
                  <c:v>0.57999999999999996</c:v>
                </c:pt>
                <c:pt idx="1395" formatCode="0%">
                  <c:v>0.57999999999999996</c:v>
                </c:pt>
                <c:pt idx="1396" formatCode="0%">
                  <c:v>0.57999999999999996</c:v>
                </c:pt>
                <c:pt idx="1397" formatCode="0%">
                  <c:v>0.57999999999999996</c:v>
                </c:pt>
                <c:pt idx="1398" formatCode="0%">
                  <c:v>0.57999999999999996</c:v>
                </c:pt>
                <c:pt idx="1399" formatCode="0%">
                  <c:v>0.57999999999999996</c:v>
                </c:pt>
                <c:pt idx="1400" formatCode="0%">
                  <c:v>0.57999999999999996</c:v>
                </c:pt>
                <c:pt idx="1401" formatCode="0%">
                  <c:v>0.57999999999999996</c:v>
                </c:pt>
                <c:pt idx="1402" formatCode="0%">
                  <c:v>0.57999999999999996</c:v>
                </c:pt>
                <c:pt idx="1403" formatCode="0%">
                  <c:v>0.57999999999999996</c:v>
                </c:pt>
                <c:pt idx="1404" formatCode="0%">
                  <c:v>0.57999999999999996</c:v>
                </c:pt>
                <c:pt idx="1405" formatCode="0%">
                  <c:v>0.57999999999999996</c:v>
                </c:pt>
                <c:pt idx="1406" formatCode="0%">
                  <c:v>0.57999999999999996</c:v>
                </c:pt>
                <c:pt idx="1407" formatCode="0%">
                  <c:v>0.57999999999999996</c:v>
                </c:pt>
                <c:pt idx="1408" formatCode="0%">
                  <c:v>0.57999999999999996</c:v>
                </c:pt>
                <c:pt idx="1409" formatCode="0%">
                  <c:v>0.57999999999999996</c:v>
                </c:pt>
                <c:pt idx="1410" formatCode="0%">
                  <c:v>0.57999999999999996</c:v>
                </c:pt>
                <c:pt idx="1411" formatCode="0%">
                  <c:v>0.57999999999999996</c:v>
                </c:pt>
                <c:pt idx="1412" formatCode="0%">
                  <c:v>0.57999999999999996</c:v>
                </c:pt>
                <c:pt idx="1413" formatCode="0%">
                  <c:v>0.57999999999999996</c:v>
                </c:pt>
                <c:pt idx="1414" formatCode="0%">
                  <c:v>0.57999999999999996</c:v>
                </c:pt>
                <c:pt idx="1415" formatCode="0%">
                  <c:v>0.57999999999999996</c:v>
                </c:pt>
                <c:pt idx="1416" formatCode="0%">
                  <c:v>0.57999999999999996</c:v>
                </c:pt>
                <c:pt idx="1417" formatCode="0%">
                  <c:v>0.57999999999999996</c:v>
                </c:pt>
                <c:pt idx="1418" formatCode="0%">
                  <c:v>0.57999999999999996</c:v>
                </c:pt>
                <c:pt idx="1419" formatCode="0%">
                  <c:v>0.57999999999999996</c:v>
                </c:pt>
                <c:pt idx="1420" formatCode="0%">
                  <c:v>0.57999999999999996</c:v>
                </c:pt>
                <c:pt idx="1421" formatCode="0%">
                  <c:v>0.57999999999999996</c:v>
                </c:pt>
                <c:pt idx="1422" formatCode="0%">
                  <c:v>0.57999999999999996</c:v>
                </c:pt>
                <c:pt idx="1423" formatCode="0%">
                  <c:v>0.57999999999999996</c:v>
                </c:pt>
                <c:pt idx="1424" formatCode="0%">
                  <c:v>0.57999999999999996</c:v>
                </c:pt>
                <c:pt idx="1425" formatCode="0%">
                  <c:v>0.57999999999999996</c:v>
                </c:pt>
                <c:pt idx="1426" formatCode="0%">
                  <c:v>0.57999999999999996</c:v>
                </c:pt>
                <c:pt idx="1427" formatCode="0%">
                  <c:v>0.57999999999999996</c:v>
                </c:pt>
                <c:pt idx="1428" formatCode="0%">
                  <c:v>0.57999999999999996</c:v>
                </c:pt>
                <c:pt idx="1429" formatCode="0%">
                  <c:v>0.57999999999999996</c:v>
                </c:pt>
                <c:pt idx="1430" formatCode="0%">
                  <c:v>0.57999999999999996</c:v>
                </c:pt>
                <c:pt idx="1431" formatCode="0%">
                  <c:v>0.57999999999999996</c:v>
                </c:pt>
                <c:pt idx="1432" formatCode="0%">
                  <c:v>0.57999999999999996</c:v>
                </c:pt>
                <c:pt idx="1433" formatCode="0%">
                  <c:v>0.57999999999999996</c:v>
                </c:pt>
                <c:pt idx="1434" formatCode="0%">
                  <c:v>0.57999999999999996</c:v>
                </c:pt>
                <c:pt idx="1435" formatCode="0%">
                  <c:v>0.57999999999999996</c:v>
                </c:pt>
                <c:pt idx="1436" formatCode="0%">
                  <c:v>0.57999999999999996</c:v>
                </c:pt>
                <c:pt idx="1437" formatCode="0%">
                  <c:v>0.57999999999999996</c:v>
                </c:pt>
                <c:pt idx="1438" formatCode="0%">
                  <c:v>0.57999999999999996</c:v>
                </c:pt>
                <c:pt idx="1439" formatCode="0%">
                  <c:v>0.57999999999999996</c:v>
                </c:pt>
                <c:pt idx="1440" formatCode="0%">
                  <c:v>0.57999999999999996</c:v>
                </c:pt>
                <c:pt idx="1441" formatCode="0%">
                  <c:v>0.57999999999999996</c:v>
                </c:pt>
                <c:pt idx="1442" formatCode="0%">
                  <c:v>0.57999999999999996</c:v>
                </c:pt>
                <c:pt idx="1443" formatCode="0%">
                  <c:v>0.57999999999999996</c:v>
                </c:pt>
                <c:pt idx="1444" formatCode="0%">
                  <c:v>0.57999999999999996</c:v>
                </c:pt>
                <c:pt idx="1445" formatCode="0%">
                  <c:v>0.57999999999999996</c:v>
                </c:pt>
                <c:pt idx="1446" formatCode="0%">
                  <c:v>0.57999999999999996</c:v>
                </c:pt>
                <c:pt idx="1447" formatCode="0%">
                  <c:v>0.57999999999999996</c:v>
                </c:pt>
                <c:pt idx="1448" formatCode="0%">
                  <c:v>0.57999999999999996</c:v>
                </c:pt>
                <c:pt idx="1449" formatCode="0%">
                  <c:v>0.57999999999999996</c:v>
                </c:pt>
                <c:pt idx="1450" formatCode="0%">
                  <c:v>0.57999999999999996</c:v>
                </c:pt>
                <c:pt idx="1451" formatCode="0%">
                  <c:v>0.57999999999999996</c:v>
                </c:pt>
                <c:pt idx="1452" formatCode="0%">
                  <c:v>0.57999999999999996</c:v>
                </c:pt>
                <c:pt idx="1453" formatCode="0%">
                  <c:v>0.57999999999999996</c:v>
                </c:pt>
                <c:pt idx="1454" formatCode="0%">
                  <c:v>0.57999999999999996</c:v>
                </c:pt>
                <c:pt idx="1455" formatCode="0%">
                  <c:v>0.57999999999999996</c:v>
                </c:pt>
                <c:pt idx="1456" formatCode="0%">
                  <c:v>0.57999999999999996</c:v>
                </c:pt>
                <c:pt idx="1457" formatCode="0%">
                  <c:v>0.57999999999999996</c:v>
                </c:pt>
                <c:pt idx="1458" formatCode="0%">
                  <c:v>0.57999999999999996</c:v>
                </c:pt>
                <c:pt idx="1459" formatCode="0%">
                  <c:v>0.57999999999999996</c:v>
                </c:pt>
                <c:pt idx="1460" formatCode="0%">
                  <c:v>0.57999999999999996</c:v>
                </c:pt>
                <c:pt idx="1461" formatCode="0%">
                  <c:v>0.57999999999999996</c:v>
                </c:pt>
                <c:pt idx="1462" formatCode="0%">
                  <c:v>0.57999999999999996</c:v>
                </c:pt>
                <c:pt idx="1463" formatCode="0%">
                  <c:v>0.57999999999999996</c:v>
                </c:pt>
                <c:pt idx="1464" formatCode="0%">
                  <c:v>0.57999999999999996</c:v>
                </c:pt>
                <c:pt idx="1465" formatCode="0%">
                  <c:v>0.57999999999999996</c:v>
                </c:pt>
                <c:pt idx="1466" formatCode="0%">
                  <c:v>0.57999999999999996</c:v>
                </c:pt>
                <c:pt idx="1467" formatCode="0%">
                  <c:v>0.57999999999999996</c:v>
                </c:pt>
                <c:pt idx="1468" formatCode="0%">
                  <c:v>0.57999999999999996</c:v>
                </c:pt>
                <c:pt idx="1469" formatCode="0%">
                  <c:v>0.57999999999999996</c:v>
                </c:pt>
                <c:pt idx="1470" formatCode="0%">
                  <c:v>0.57999999999999996</c:v>
                </c:pt>
                <c:pt idx="1471" formatCode="0%">
                  <c:v>0.57999999999999996</c:v>
                </c:pt>
                <c:pt idx="1472" formatCode="0%">
                  <c:v>0.57999999999999996</c:v>
                </c:pt>
                <c:pt idx="1473" formatCode="0%">
                  <c:v>0.57999999999999996</c:v>
                </c:pt>
                <c:pt idx="1474" formatCode="0%">
                  <c:v>0.57999999999999996</c:v>
                </c:pt>
                <c:pt idx="1475" formatCode="0%">
                  <c:v>0.57999999999999996</c:v>
                </c:pt>
                <c:pt idx="1476" formatCode="0%">
                  <c:v>0.57999999999999996</c:v>
                </c:pt>
                <c:pt idx="1477" formatCode="0%">
                  <c:v>0.57999999999999996</c:v>
                </c:pt>
                <c:pt idx="1478" formatCode="0%">
                  <c:v>0.57999999999999996</c:v>
                </c:pt>
                <c:pt idx="1479" formatCode="0%">
                  <c:v>0.57999999999999996</c:v>
                </c:pt>
                <c:pt idx="1480" formatCode="0%">
                  <c:v>0.57999999999999996</c:v>
                </c:pt>
                <c:pt idx="1481" formatCode="0%">
                  <c:v>0.57999999999999996</c:v>
                </c:pt>
                <c:pt idx="1482" formatCode="0%">
                  <c:v>0.57999999999999996</c:v>
                </c:pt>
                <c:pt idx="1483" formatCode="0%">
                  <c:v>0.57999999999999996</c:v>
                </c:pt>
                <c:pt idx="1484" formatCode="0%">
                  <c:v>0.57999999999999996</c:v>
                </c:pt>
                <c:pt idx="1485" formatCode="0%">
                  <c:v>0.57999999999999996</c:v>
                </c:pt>
                <c:pt idx="1486" formatCode="0%">
                  <c:v>0.57999999999999996</c:v>
                </c:pt>
                <c:pt idx="1487" formatCode="0%">
                  <c:v>0.57999999999999996</c:v>
                </c:pt>
                <c:pt idx="1488" formatCode="0%">
                  <c:v>0.57999999999999996</c:v>
                </c:pt>
                <c:pt idx="1489" formatCode="0%">
                  <c:v>0.57999999999999996</c:v>
                </c:pt>
                <c:pt idx="1490" formatCode="0%">
                  <c:v>0.57999999999999996</c:v>
                </c:pt>
                <c:pt idx="1491" formatCode="0%">
                  <c:v>0.57999999999999996</c:v>
                </c:pt>
                <c:pt idx="1492" formatCode="0%">
                  <c:v>0.57999999999999996</c:v>
                </c:pt>
                <c:pt idx="1493" formatCode="0%">
                  <c:v>0.57999999999999996</c:v>
                </c:pt>
                <c:pt idx="1494" formatCode="0%">
                  <c:v>0.57999999999999996</c:v>
                </c:pt>
                <c:pt idx="1495" formatCode="0%">
                  <c:v>0.57999999999999996</c:v>
                </c:pt>
                <c:pt idx="1496" formatCode="0%">
                  <c:v>0.57999999999999996</c:v>
                </c:pt>
                <c:pt idx="1497" formatCode="0%">
                  <c:v>0.57999999999999996</c:v>
                </c:pt>
                <c:pt idx="1498" formatCode="0%">
                  <c:v>0.57999999999999996</c:v>
                </c:pt>
                <c:pt idx="1499" formatCode="0%">
                  <c:v>0.57999999999999996</c:v>
                </c:pt>
                <c:pt idx="1500" formatCode="0%">
                  <c:v>0.57999999999999996</c:v>
                </c:pt>
                <c:pt idx="1501" formatCode="0%">
                  <c:v>0.57999999999999996</c:v>
                </c:pt>
                <c:pt idx="1502" formatCode="0%">
                  <c:v>0.57999999999999996</c:v>
                </c:pt>
                <c:pt idx="1503" formatCode="0%">
                  <c:v>0.57999999999999996</c:v>
                </c:pt>
                <c:pt idx="1504" formatCode="0%">
                  <c:v>0.57999999999999996</c:v>
                </c:pt>
                <c:pt idx="1505" formatCode="0%">
                  <c:v>0.57999999999999996</c:v>
                </c:pt>
                <c:pt idx="1506" formatCode="0%">
                  <c:v>0.57999999999999996</c:v>
                </c:pt>
                <c:pt idx="1507" formatCode="0%">
                  <c:v>0.57999999999999996</c:v>
                </c:pt>
                <c:pt idx="1508" formatCode="0%">
                  <c:v>0.57999999999999996</c:v>
                </c:pt>
                <c:pt idx="1509" formatCode="0%">
                  <c:v>0.57999999999999996</c:v>
                </c:pt>
                <c:pt idx="1510" formatCode="0%">
                  <c:v>0.57999999999999996</c:v>
                </c:pt>
                <c:pt idx="1511" formatCode="0%">
                  <c:v>0.57999999999999996</c:v>
                </c:pt>
                <c:pt idx="1637" formatCode="0%">
                  <c:v>0.56999999999999995</c:v>
                </c:pt>
                <c:pt idx="1638" formatCode="0%">
                  <c:v>0.56999999999999995</c:v>
                </c:pt>
                <c:pt idx="1639" formatCode="0%">
                  <c:v>0.56999999999999995</c:v>
                </c:pt>
                <c:pt idx="1640" formatCode="0%">
                  <c:v>0.56999999999999995</c:v>
                </c:pt>
                <c:pt idx="1641" formatCode="0%">
                  <c:v>0.56999999999999995</c:v>
                </c:pt>
                <c:pt idx="1642" formatCode="0%">
                  <c:v>0.56999999999999995</c:v>
                </c:pt>
                <c:pt idx="1643" formatCode="0%">
                  <c:v>0.56999999999999995</c:v>
                </c:pt>
                <c:pt idx="1644" formatCode="0%">
                  <c:v>0.56999999999999995</c:v>
                </c:pt>
                <c:pt idx="1645" formatCode="0%">
                  <c:v>0.56999999999999995</c:v>
                </c:pt>
                <c:pt idx="1646" formatCode="0%">
                  <c:v>0.56999999999999995</c:v>
                </c:pt>
                <c:pt idx="1647" formatCode="0%">
                  <c:v>0.56999999999999995</c:v>
                </c:pt>
                <c:pt idx="1648" formatCode="0%">
                  <c:v>0.56999999999999995</c:v>
                </c:pt>
                <c:pt idx="1649" formatCode="0%">
                  <c:v>0.56999999999999995</c:v>
                </c:pt>
                <c:pt idx="1650" formatCode="0%">
                  <c:v>0.56999999999999995</c:v>
                </c:pt>
                <c:pt idx="1651" formatCode="0%">
                  <c:v>0.56999999999999995</c:v>
                </c:pt>
                <c:pt idx="1652" formatCode="0%">
                  <c:v>0.56999999999999995</c:v>
                </c:pt>
                <c:pt idx="1653" formatCode="0%">
                  <c:v>0.56999999999999995</c:v>
                </c:pt>
                <c:pt idx="1654" formatCode="0%">
                  <c:v>0.56999999999999995</c:v>
                </c:pt>
                <c:pt idx="1655" formatCode="0%">
                  <c:v>0.56999999999999995</c:v>
                </c:pt>
                <c:pt idx="1656" formatCode="0%">
                  <c:v>0.56999999999999995</c:v>
                </c:pt>
                <c:pt idx="1657" formatCode="0%">
                  <c:v>0.56999999999999995</c:v>
                </c:pt>
                <c:pt idx="1658" formatCode="0%">
                  <c:v>0.56999999999999995</c:v>
                </c:pt>
                <c:pt idx="1659" formatCode="0%">
                  <c:v>0.56999999999999995</c:v>
                </c:pt>
                <c:pt idx="1660" formatCode="0%">
                  <c:v>0.56999999999999995</c:v>
                </c:pt>
                <c:pt idx="1661" formatCode="0%">
                  <c:v>0.56999999999999995</c:v>
                </c:pt>
                <c:pt idx="1662" formatCode="0%">
                  <c:v>0.56999999999999995</c:v>
                </c:pt>
                <c:pt idx="1663" formatCode="0%">
                  <c:v>0.56999999999999995</c:v>
                </c:pt>
                <c:pt idx="1664" formatCode="0%">
                  <c:v>0.56999999999999995</c:v>
                </c:pt>
                <c:pt idx="1665" formatCode="0%">
                  <c:v>0.56999999999999995</c:v>
                </c:pt>
                <c:pt idx="1666" formatCode="0%">
                  <c:v>0.56999999999999995</c:v>
                </c:pt>
                <c:pt idx="1667" formatCode="0%">
                  <c:v>0.56999999999999995</c:v>
                </c:pt>
                <c:pt idx="1668" formatCode="0%">
                  <c:v>0.56999999999999995</c:v>
                </c:pt>
                <c:pt idx="1669" formatCode="0%">
                  <c:v>0.56999999999999995</c:v>
                </c:pt>
                <c:pt idx="1670" formatCode="0%">
                  <c:v>0.56999999999999995</c:v>
                </c:pt>
                <c:pt idx="1671" formatCode="0%">
                  <c:v>0.56999999999999995</c:v>
                </c:pt>
                <c:pt idx="1672" formatCode="0%">
                  <c:v>0.56999999999999995</c:v>
                </c:pt>
                <c:pt idx="1673" formatCode="0%">
                  <c:v>0.56999999999999995</c:v>
                </c:pt>
                <c:pt idx="1674" formatCode="0%">
                  <c:v>0.56999999999999995</c:v>
                </c:pt>
                <c:pt idx="1675" formatCode="0%">
                  <c:v>0.56999999999999995</c:v>
                </c:pt>
                <c:pt idx="1676" formatCode="0%">
                  <c:v>0.56999999999999995</c:v>
                </c:pt>
                <c:pt idx="1677" formatCode="0%">
                  <c:v>0.56999999999999995</c:v>
                </c:pt>
                <c:pt idx="1678" formatCode="0%">
                  <c:v>0.56999999999999995</c:v>
                </c:pt>
                <c:pt idx="1679" formatCode="0%">
                  <c:v>0.56999999999999995</c:v>
                </c:pt>
                <c:pt idx="1680" formatCode="0%">
                  <c:v>0.56999999999999995</c:v>
                </c:pt>
                <c:pt idx="1681" formatCode="0%">
                  <c:v>0.56999999999999995</c:v>
                </c:pt>
                <c:pt idx="1682" formatCode="0%">
                  <c:v>0.56999999999999995</c:v>
                </c:pt>
                <c:pt idx="1683" formatCode="0%">
                  <c:v>0.56999999999999995</c:v>
                </c:pt>
                <c:pt idx="1684" formatCode="0%">
                  <c:v>0.56999999999999995</c:v>
                </c:pt>
                <c:pt idx="1685" formatCode="0%">
                  <c:v>0.56999999999999995</c:v>
                </c:pt>
                <c:pt idx="1686" formatCode="0%">
                  <c:v>0.56999999999999995</c:v>
                </c:pt>
                <c:pt idx="1687" formatCode="0%">
                  <c:v>0.56999999999999995</c:v>
                </c:pt>
                <c:pt idx="1688" formatCode="0%">
                  <c:v>0.56999999999999995</c:v>
                </c:pt>
                <c:pt idx="1689" formatCode="0%">
                  <c:v>0.56999999999999995</c:v>
                </c:pt>
                <c:pt idx="1690" formatCode="0%">
                  <c:v>0.56999999999999995</c:v>
                </c:pt>
                <c:pt idx="1691" formatCode="0%">
                  <c:v>0.56999999999999995</c:v>
                </c:pt>
                <c:pt idx="1692" formatCode="0%">
                  <c:v>0.56999999999999995</c:v>
                </c:pt>
                <c:pt idx="1693" formatCode="0%">
                  <c:v>0.56999999999999995</c:v>
                </c:pt>
                <c:pt idx="1694" formatCode="0%">
                  <c:v>0.56999999999999995</c:v>
                </c:pt>
                <c:pt idx="1695" formatCode="0%">
                  <c:v>0.56999999999999995</c:v>
                </c:pt>
                <c:pt idx="1696" formatCode="0%">
                  <c:v>0.56999999999999995</c:v>
                </c:pt>
                <c:pt idx="1697" formatCode="0%">
                  <c:v>0.56999999999999995</c:v>
                </c:pt>
                <c:pt idx="1698" formatCode="0%">
                  <c:v>0.56999999999999995</c:v>
                </c:pt>
                <c:pt idx="1699" formatCode="0%">
                  <c:v>0.56999999999999995</c:v>
                </c:pt>
                <c:pt idx="1700" formatCode="0%">
                  <c:v>0.56999999999999995</c:v>
                </c:pt>
                <c:pt idx="1701" formatCode="0%">
                  <c:v>0.56999999999999995</c:v>
                </c:pt>
                <c:pt idx="1702" formatCode="0%">
                  <c:v>0.56999999999999995</c:v>
                </c:pt>
                <c:pt idx="1703" formatCode="0%">
                  <c:v>0.56999999999999995</c:v>
                </c:pt>
                <c:pt idx="1704" formatCode="0%">
                  <c:v>0.56999999999999995</c:v>
                </c:pt>
                <c:pt idx="1705" formatCode="0%">
                  <c:v>0.56999999999999995</c:v>
                </c:pt>
                <c:pt idx="1706" formatCode="0%">
                  <c:v>0.56999999999999995</c:v>
                </c:pt>
                <c:pt idx="1707" formatCode="0%">
                  <c:v>0.56999999999999995</c:v>
                </c:pt>
                <c:pt idx="1708" formatCode="0%">
                  <c:v>0.56999999999999995</c:v>
                </c:pt>
                <c:pt idx="1709" formatCode="0%">
                  <c:v>0.56999999999999995</c:v>
                </c:pt>
                <c:pt idx="1710" formatCode="0%">
                  <c:v>0.56999999999999995</c:v>
                </c:pt>
                <c:pt idx="1711" formatCode="0%">
                  <c:v>0.56999999999999995</c:v>
                </c:pt>
                <c:pt idx="1712" formatCode="0%">
                  <c:v>0.56999999999999995</c:v>
                </c:pt>
                <c:pt idx="1713" formatCode="0%">
                  <c:v>0.56999999999999995</c:v>
                </c:pt>
                <c:pt idx="1714" formatCode="0%">
                  <c:v>0.56999999999999995</c:v>
                </c:pt>
                <c:pt idx="1715" formatCode="0%">
                  <c:v>0.56999999999999995</c:v>
                </c:pt>
                <c:pt idx="1716" formatCode="0%">
                  <c:v>0.56999999999999995</c:v>
                </c:pt>
                <c:pt idx="1717" formatCode="0%">
                  <c:v>0.56999999999999995</c:v>
                </c:pt>
                <c:pt idx="1718" formatCode="0%">
                  <c:v>0.56999999999999995</c:v>
                </c:pt>
                <c:pt idx="1719" formatCode="0%">
                  <c:v>0.56999999999999995</c:v>
                </c:pt>
                <c:pt idx="1720" formatCode="0%">
                  <c:v>0.56999999999999995</c:v>
                </c:pt>
                <c:pt idx="1721" formatCode="0%">
                  <c:v>0.56999999999999995</c:v>
                </c:pt>
                <c:pt idx="1722" formatCode="0%">
                  <c:v>0.56999999999999995</c:v>
                </c:pt>
                <c:pt idx="1723" formatCode="0%">
                  <c:v>0.56999999999999995</c:v>
                </c:pt>
                <c:pt idx="1724" formatCode="0%">
                  <c:v>0.56999999999999995</c:v>
                </c:pt>
                <c:pt idx="1725" formatCode="0%">
                  <c:v>0.56999999999999995</c:v>
                </c:pt>
                <c:pt idx="1726" formatCode="0%">
                  <c:v>0.56999999999999995</c:v>
                </c:pt>
                <c:pt idx="1727" formatCode="0%">
                  <c:v>0.56999999999999995</c:v>
                </c:pt>
                <c:pt idx="1728" formatCode="0%">
                  <c:v>0.56999999999999995</c:v>
                </c:pt>
                <c:pt idx="1729" formatCode="0%">
                  <c:v>0.56999999999999995</c:v>
                </c:pt>
                <c:pt idx="1730" formatCode="0%">
                  <c:v>0.56999999999999995</c:v>
                </c:pt>
                <c:pt idx="1731" formatCode="0%">
                  <c:v>0.56999999999999995</c:v>
                </c:pt>
                <c:pt idx="1732" formatCode="0%">
                  <c:v>0.56999999999999995</c:v>
                </c:pt>
                <c:pt idx="1733" formatCode="0%">
                  <c:v>0.56999999999999995</c:v>
                </c:pt>
                <c:pt idx="1734" formatCode="0%">
                  <c:v>0.56999999999999995</c:v>
                </c:pt>
                <c:pt idx="1735" formatCode="0%">
                  <c:v>0.56999999999999995</c:v>
                </c:pt>
                <c:pt idx="1736" formatCode="0%">
                  <c:v>0.56999999999999995</c:v>
                </c:pt>
                <c:pt idx="1737" formatCode="0%">
                  <c:v>0.56999999999999995</c:v>
                </c:pt>
                <c:pt idx="1738" formatCode="0%">
                  <c:v>0.56999999999999995</c:v>
                </c:pt>
                <c:pt idx="1739" formatCode="0%">
                  <c:v>0.56999999999999995</c:v>
                </c:pt>
                <c:pt idx="1740" formatCode="0%">
                  <c:v>0.56999999999999995</c:v>
                </c:pt>
                <c:pt idx="1741" formatCode="0%">
                  <c:v>0.56999999999999995</c:v>
                </c:pt>
                <c:pt idx="1742" formatCode="0%">
                  <c:v>0.56999999999999995</c:v>
                </c:pt>
                <c:pt idx="1743" formatCode="0%">
                  <c:v>0.56999999999999995</c:v>
                </c:pt>
                <c:pt idx="1744" formatCode="0%">
                  <c:v>0.56999999999999995</c:v>
                </c:pt>
                <c:pt idx="1745" formatCode="0%">
                  <c:v>0.56999999999999995</c:v>
                </c:pt>
                <c:pt idx="1746" formatCode="0%">
                  <c:v>0.56999999999999995</c:v>
                </c:pt>
                <c:pt idx="1747" formatCode="0%">
                  <c:v>0.56999999999999995</c:v>
                </c:pt>
                <c:pt idx="1748" formatCode="0%">
                  <c:v>0.56999999999999995</c:v>
                </c:pt>
                <c:pt idx="1749" formatCode="0%">
                  <c:v>0.56999999999999995</c:v>
                </c:pt>
                <c:pt idx="1750" formatCode="0%">
                  <c:v>0.56999999999999995</c:v>
                </c:pt>
                <c:pt idx="1751" formatCode="0%">
                  <c:v>0.56999999999999995</c:v>
                </c:pt>
                <c:pt idx="1752" formatCode="0%">
                  <c:v>0.56999999999999995</c:v>
                </c:pt>
                <c:pt idx="1753" formatCode="0%">
                  <c:v>0.56999999999999995</c:v>
                </c:pt>
                <c:pt idx="1754" formatCode="0%">
                  <c:v>0.56999999999999995</c:v>
                </c:pt>
                <c:pt idx="1755" formatCode="0%">
                  <c:v>0.56999999999999995</c:v>
                </c:pt>
                <c:pt idx="1756" formatCode="0%">
                  <c:v>0.56999999999999995</c:v>
                </c:pt>
                <c:pt idx="1757" formatCode="0%">
                  <c:v>0.56999999999999995</c:v>
                </c:pt>
                <c:pt idx="1758" formatCode="0%">
                  <c:v>0.56999999999999995</c:v>
                </c:pt>
                <c:pt idx="1759" formatCode="0%">
                  <c:v>0.56999999999999995</c:v>
                </c:pt>
                <c:pt idx="1760" formatCode="0%">
                  <c:v>0.56999999999999995</c:v>
                </c:pt>
                <c:pt idx="1761" formatCode="0%">
                  <c:v>0.56999999999999995</c:v>
                </c:pt>
                <c:pt idx="1762" formatCode="0%">
                  <c:v>0.56999999999999995</c:v>
                </c:pt>
                <c:pt idx="1763" formatCode="0%">
                  <c:v>0.56999999999999995</c:v>
                </c:pt>
                <c:pt idx="1764" formatCode="0%">
                  <c:v>0.56999999999999995</c:v>
                </c:pt>
                <c:pt idx="1891" formatCode="0%">
                  <c:v>0.55000000000000004</c:v>
                </c:pt>
                <c:pt idx="1892" formatCode="0%">
                  <c:v>0.55000000000000004</c:v>
                </c:pt>
                <c:pt idx="1893" formatCode="0%">
                  <c:v>0.55000000000000004</c:v>
                </c:pt>
                <c:pt idx="1894" formatCode="0%">
                  <c:v>0.55000000000000004</c:v>
                </c:pt>
                <c:pt idx="1895" formatCode="0%">
                  <c:v>0.55000000000000004</c:v>
                </c:pt>
                <c:pt idx="1896" formatCode="0%">
                  <c:v>0.55000000000000004</c:v>
                </c:pt>
                <c:pt idx="1897" formatCode="0%">
                  <c:v>0.55000000000000004</c:v>
                </c:pt>
                <c:pt idx="1898" formatCode="0%">
                  <c:v>0.55000000000000004</c:v>
                </c:pt>
                <c:pt idx="1899" formatCode="0%">
                  <c:v>0.55000000000000004</c:v>
                </c:pt>
                <c:pt idx="1900" formatCode="0%">
                  <c:v>0.55000000000000004</c:v>
                </c:pt>
                <c:pt idx="1901" formatCode="0%">
                  <c:v>0.55000000000000004</c:v>
                </c:pt>
                <c:pt idx="1902" formatCode="0%">
                  <c:v>0.55000000000000004</c:v>
                </c:pt>
                <c:pt idx="1903" formatCode="0%">
                  <c:v>0.55000000000000004</c:v>
                </c:pt>
                <c:pt idx="1904" formatCode="0%">
                  <c:v>0.55000000000000004</c:v>
                </c:pt>
                <c:pt idx="1905" formatCode="0%">
                  <c:v>0.55000000000000004</c:v>
                </c:pt>
                <c:pt idx="1906" formatCode="0%">
                  <c:v>0.55000000000000004</c:v>
                </c:pt>
                <c:pt idx="1907" formatCode="0%">
                  <c:v>0.55000000000000004</c:v>
                </c:pt>
                <c:pt idx="1908" formatCode="0%">
                  <c:v>0.55000000000000004</c:v>
                </c:pt>
                <c:pt idx="1909" formatCode="0%">
                  <c:v>0.55000000000000004</c:v>
                </c:pt>
                <c:pt idx="1910" formatCode="0%">
                  <c:v>0.55000000000000004</c:v>
                </c:pt>
                <c:pt idx="1911" formatCode="0%">
                  <c:v>0.55000000000000004</c:v>
                </c:pt>
                <c:pt idx="1912" formatCode="0%">
                  <c:v>0.55000000000000004</c:v>
                </c:pt>
                <c:pt idx="1913" formatCode="0%">
                  <c:v>0.55000000000000004</c:v>
                </c:pt>
                <c:pt idx="1914" formatCode="0%">
                  <c:v>0.55000000000000004</c:v>
                </c:pt>
                <c:pt idx="1915" formatCode="0%">
                  <c:v>0.55000000000000004</c:v>
                </c:pt>
                <c:pt idx="1916" formatCode="0%">
                  <c:v>0.55000000000000004</c:v>
                </c:pt>
                <c:pt idx="1917" formatCode="0%">
                  <c:v>0.55000000000000004</c:v>
                </c:pt>
                <c:pt idx="1918" formatCode="0%">
                  <c:v>0.55000000000000004</c:v>
                </c:pt>
                <c:pt idx="1919" formatCode="0%">
                  <c:v>0.55000000000000004</c:v>
                </c:pt>
                <c:pt idx="1920" formatCode="0%">
                  <c:v>0.55000000000000004</c:v>
                </c:pt>
                <c:pt idx="1921" formatCode="0%">
                  <c:v>0.55000000000000004</c:v>
                </c:pt>
                <c:pt idx="1922" formatCode="0%">
                  <c:v>0.55000000000000004</c:v>
                </c:pt>
                <c:pt idx="1923" formatCode="0%">
                  <c:v>0.55000000000000004</c:v>
                </c:pt>
                <c:pt idx="1924" formatCode="0%">
                  <c:v>0.55000000000000004</c:v>
                </c:pt>
                <c:pt idx="1925" formatCode="0%">
                  <c:v>0.55000000000000004</c:v>
                </c:pt>
                <c:pt idx="1926" formatCode="0%">
                  <c:v>0.55000000000000004</c:v>
                </c:pt>
                <c:pt idx="1927" formatCode="0%">
                  <c:v>0.55000000000000004</c:v>
                </c:pt>
                <c:pt idx="1928" formatCode="0%">
                  <c:v>0.55000000000000004</c:v>
                </c:pt>
                <c:pt idx="1929" formatCode="0%">
                  <c:v>0.55000000000000004</c:v>
                </c:pt>
                <c:pt idx="1930" formatCode="0%">
                  <c:v>0.55000000000000004</c:v>
                </c:pt>
                <c:pt idx="1931" formatCode="0%">
                  <c:v>0.55000000000000004</c:v>
                </c:pt>
                <c:pt idx="1932" formatCode="0%">
                  <c:v>0.55000000000000004</c:v>
                </c:pt>
                <c:pt idx="1933" formatCode="0%">
                  <c:v>0.55000000000000004</c:v>
                </c:pt>
                <c:pt idx="1934" formatCode="0%">
                  <c:v>0.55000000000000004</c:v>
                </c:pt>
                <c:pt idx="1935" formatCode="0%">
                  <c:v>0.55000000000000004</c:v>
                </c:pt>
                <c:pt idx="1936" formatCode="0%">
                  <c:v>0.55000000000000004</c:v>
                </c:pt>
                <c:pt idx="1937" formatCode="0%">
                  <c:v>0.55000000000000004</c:v>
                </c:pt>
                <c:pt idx="1938" formatCode="0%">
                  <c:v>0.55000000000000004</c:v>
                </c:pt>
                <c:pt idx="1939" formatCode="0%">
                  <c:v>0.55000000000000004</c:v>
                </c:pt>
                <c:pt idx="1940" formatCode="0%">
                  <c:v>0.55000000000000004</c:v>
                </c:pt>
                <c:pt idx="1941" formatCode="0%">
                  <c:v>0.55000000000000004</c:v>
                </c:pt>
                <c:pt idx="1942" formatCode="0%">
                  <c:v>0.55000000000000004</c:v>
                </c:pt>
                <c:pt idx="1943" formatCode="0%">
                  <c:v>0.55000000000000004</c:v>
                </c:pt>
                <c:pt idx="1944" formatCode="0%">
                  <c:v>0.55000000000000004</c:v>
                </c:pt>
                <c:pt idx="1945" formatCode="0%">
                  <c:v>0.55000000000000004</c:v>
                </c:pt>
                <c:pt idx="1946" formatCode="0%">
                  <c:v>0.55000000000000004</c:v>
                </c:pt>
                <c:pt idx="1947" formatCode="0%">
                  <c:v>0.55000000000000004</c:v>
                </c:pt>
                <c:pt idx="1948" formatCode="0%">
                  <c:v>0.55000000000000004</c:v>
                </c:pt>
                <c:pt idx="1949" formatCode="0%">
                  <c:v>0.55000000000000004</c:v>
                </c:pt>
                <c:pt idx="1950" formatCode="0%">
                  <c:v>0.55000000000000004</c:v>
                </c:pt>
                <c:pt idx="1951" formatCode="0%">
                  <c:v>0.55000000000000004</c:v>
                </c:pt>
                <c:pt idx="1952" formatCode="0%">
                  <c:v>0.55000000000000004</c:v>
                </c:pt>
                <c:pt idx="1953" formatCode="0%">
                  <c:v>0.55000000000000004</c:v>
                </c:pt>
                <c:pt idx="1954" formatCode="0%">
                  <c:v>0.55000000000000004</c:v>
                </c:pt>
                <c:pt idx="1955" formatCode="0%">
                  <c:v>0.55000000000000004</c:v>
                </c:pt>
                <c:pt idx="1956" formatCode="0%">
                  <c:v>0.55000000000000004</c:v>
                </c:pt>
                <c:pt idx="1957" formatCode="0%">
                  <c:v>0.55000000000000004</c:v>
                </c:pt>
                <c:pt idx="1958" formatCode="0%">
                  <c:v>0.55000000000000004</c:v>
                </c:pt>
                <c:pt idx="1959" formatCode="0%">
                  <c:v>0.55000000000000004</c:v>
                </c:pt>
                <c:pt idx="1960" formatCode="0%">
                  <c:v>0.55000000000000004</c:v>
                </c:pt>
                <c:pt idx="1961" formatCode="0%">
                  <c:v>0.55000000000000004</c:v>
                </c:pt>
                <c:pt idx="1962" formatCode="0%">
                  <c:v>0.55000000000000004</c:v>
                </c:pt>
                <c:pt idx="1963" formatCode="0%">
                  <c:v>0.55000000000000004</c:v>
                </c:pt>
                <c:pt idx="1964" formatCode="0%">
                  <c:v>0.55000000000000004</c:v>
                </c:pt>
                <c:pt idx="1965" formatCode="0%">
                  <c:v>0.55000000000000004</c:v>
                </c:pt>
                <c:pt idx="1966" formatCode="0%">
                  <c:v>0.55000000000000004</c:v>
                </c:pt>
                <c:pt idx="1967" formatCode="0%">
                  <c:v>0.55000000000000004</c:v>
                </c:pt>
                <c:pt idx="1968" formatCode="0%">
                  <c:v>0.55000000000000004</c:v>
                </c:pt>
                <c:pt idx="1969" formatCode="0%">
                  <c:v>0.55000000000000004</c:v>
                </c:pt>
                <c:pt idx="1970" formatCode="0%">
                  <c:v>0.55000000000000004</c:v>
                </c:pt>
                <c:pt idx="1971" formatCode="0%">
                  <c:v>0.55000000000000004</c:v>
                </c:pt>
                <c:pt idx="1972" formatCode="0%">
                  <c:v>0.55000000000000004</c:v>
                </c:pt>
                <c:pt idx="1973" formatCode="0%">
                  <c:v>0.55000000000000004</c:v>
                </c:pt>
                <c:pt idx="1974" formatCode="0%">
                  <c:v>0.55000000000000004</c:v>
                </c:pt>
                <c:pt idx="1975" formatCode="0%">
                  <c:v>0.55000000000000004</c:v>
                </c:pt>
                <c:pt idx="1976" formatCode="0%">
                  <c:v>0.55000000000000004</c:v>
                </c:pt>
                <c:pt idx="1977" formatCode="0%">
                  <c:v>0.55000000000000004</c:v>
                </c:pt>
                <c:pt idx="1978" formatCode="0%">
                  <c:v>0.55000000000000004</c:v>
                </c:pt>
                <c:pt idx="1979" formatCode="0%">
                  <c:v>0.55000000000000004</c:v>
                </c:pt>
                <c:pt idx="1980" formatCode="0%">
                  <c:v>0.55000000000000004</c:v>
                </c:pt>
                <c:pt idx="1981" formatCode="0%">
                  <c:v>0.55000000000000004</c:v>
                </c:pt>
                <c:pt idx="1982" formatCode="0%">
                  <c:v>0.55000000000000004</c:v>
                </c:pt>
                <c:pt idx="1983" formatCode="0%">
                  <c:v>0.55000000000000004</c:v>
                </c:pt>
                <c:pt idx="1984" formatCode="0%">
                  <c:v>0.55000000000000004</c:v>
                </c:pt>
                <c:pt idx="1985" formatCode="0%">
                  <c:v>0.55000000000000004</c:v>
                </c:pt>
                <c:pt idx="1986" formatCode="0%">
                  <c:v>0.55000000000000004</c:v>
                </c:pt>
                <c:pt idx="1987" formatCode="0%">
                  <c:v>0.55000000000000004</c:v>
                </c:pt>
                <c:pt idx="1988" formatCode="0%">
                  <c:v>0.55000000000000004</c:v>
                </c:pt>
                <c:pt idx="1989" formatCode="0%">
                  <c:v>0.55000000000000004</c:v>
                </c:pt>
                <c:pt idx="1990" formatCode="0%">
                  <c:v>0.55000000000000004</c:v>
                </c:pt>
                <c:pt idx="1991" formatCode="0%">
                  <c:v>0.55000000000000004</c:v>
                </c:pt>
                <c:pt idx="1992" formatCode="0%">
                  <c:v>0.55000000000000004</c:v>
                </c:pt>
                <c:pt idx="1993" formatCode="0%">
                  <c:v>0.55000000000000004</c:v>
                </c:pt>
                <c:pt idx="1994" formatCode="0%">
                  <c:v>0.55000000000000004</c:v>
                </c:pt>
                <c:pt idx="1995" formatCode="0%">
                  <c:v>0.55000000000000004</c:v>
                </c:pt>
                <c:pt idx="1996" formatCode="0%">
                  <c:v>0.55000000000000004</c:v>
                </c:pt>
                <c:pt idx="1997" formatCode="0%">
                  <c:v>0.55000000000000004</c:v>
                </c:pt>
                <c:pt idx="1998" formatCode="0%">
                  <c:v>0.55000000000000004</c:v>
                </c:pt>
                <c:pt idx="1999" formatCode="0%">
                  <c:v>0.55000000000000004</c:v>
                </c:pt>
                <c:pt idx="2000" formatCode="0%">
                  <c:v>0.55000000000000004</c:v>
                </c:pt>
                <c:pt idx="2001" formatCode="0%">
                  <c:v>0.55000000000000004</c:v>
                </c:pt>
                <c:pt idx="2002" formatCode="0%">
                  <c:v>0.55000000000000004</c:v>
                </c:pt>
                <c:pt idx="2003" formatCode="0%">
                  <c:v>0.55000000000000004</c:v>
                </c:pt>
                <c:pt idx="2004" formatCode="0%">
                  <c:v>0.55000000000000004</c:v>
                </c:pt>
                <c:pt idx="2005" formatCode="0%">
                  <c:v>0.55000000000000004</c:v>
                </c:pt>
                <c:pt idx="2006" formatCode="0%">
                  <c:v>0.55000000000000004</c:v>
                </c:pt>
                <c:pt idx="2007" formatCode="0%">
                  <c:v>0.55000000000000004</c:v>
                </c:pt>
                <c:pt idx="2008" formatCode="0%">
                  <c:v>0.55000000000000004</c:v>
                </c:pt>
                <c:pt idx="2009" formatCode="0%">
                  <c:v>0.55000000000000004</c:v>
                </c:pt>
                <c:pt idx="2010" formatCode="0%">
                  <c:v>0.55000000000000004</c:v>
                </c:pt>
                <c:pt idx="2011" formatCode="0%">
                  <c:v>0.55000000000000004</c:v>
                </c:pt>
                <c:pt idx="2012" formatCode="0%">
                  <c:v>0.55000000000000004</c:v>
                </c:pt>
                <c:pt idx="2013" formatCode="0%">
                  <c:v>0.55000000000000004</c:v>
                </c:pt>
                <c:pt idx="2014" formatCode="0%">
                  <c:v>0.55000000000000004</c:v>
                </c:pt>
                <c:pt idx="2015" formatCode="0%">
                  <c:v>0.55000000000000004</c:v>
                </c:pt>
                <c:pt idx="2016" formatCode="0%">
                  <c:v>0.55000000000000004</c:v>
                </c:pt>
                <c:pt idx="2017" formatCode="0%">
                  <c:v>0.55000000000000004</c:v>
                </c:pt>
                <c:pt idx="2143" formatCode="0%">
                  <c:v>0.53</c:v>
                </c:pt>
                <c:pt idx="2144" formatCode="0%">
                  <c:v>0.53</c:v>
                </c:pt>
                <c:pt idx="2145" formatCode="0%">
                  <c:v>0.53</c:v>
                </c:pt>
                <c:pt idx="2146" formatCode="0%">
                  <c:v>0.53</c:v>
                </c:pt>
                <c:pt idx="2147" formatCode="0%">
                  <c:v>0.53</c:v>
                </c:pt>
                <c:pt idx="2148" formatCode="0%">
                  <c:v>0.53</c:v>
                </c:pt>
                <c:pt idx="2149" formatCode="0%">
                  <c:v>0.53</c:v>
                </c:pt>
                <c:pt idx="2150" formatCode="0%">
                  <c:v>0.53</c:v>
                </c:pt>
                <c:pt idx="2151" formatCode="0%">
                  <c:v>0.53</c:v>
                </c:pt>
                <c:pt idx="2152" formatCode="0%">
                  <c:v>0.53</c:v>
                </c:pt>
                <c:pt idx="2153" formatCode="0%">
                  <c:v>0.53</c:v>
                </c:pt>
                <c:pt idx="2154" formatCode="0%">
                  <c:v>0.53</c:v>
                </c:pt>
                <c:pt idx="2155" formatCode="0%">
                  <c:v>0.53</c:v>
                </c:pt>
                <c:pt idx="2156" formatCode="0%">
                  <c:v>0.53</c:v>
                </c:pt>
                <c:pt idx="2157" formatCode="0%">
                  <c:v>0.53</c:v>
                </c:pt>
                <c:pt idx="2158" formatCode="0%">
                  <c:v>0.53</c:v>
                </c:pt>
                <c:pt idx="2159" formatCode="0%">
                  <c:v>0.53</c:v>
                </c:pt>
                <c:pt idx="2160" formatCode="0%">
                  <c:v>0.53</c:v>
                </c:pt>
                <c:pt idx="2161" formatCode="0%">
                  <c:v>0.53</c:v>
                </c:pt>
                <c:pt idx="2162" formatCode="0%">
                  <c:v>0.53</c:v>
                </c:pt>
                <c:pt idx="2163" formatCode="0%">
                  <c:v>0.53</c:v>
                </c:pt>
                <c:pt idx="2164" formatCode="0%">
                  <c:v>0.53</c:v>
                </c:pt>
                <c:pt idx="2165" formatCode="0%">
                  <c:v>0.53</c:v>
                </c:pt>
                <c:pt idx="2166" formatCode="0%">
                  <c:v>0.53</c:v>
                </c:pt>
                <c:pt idx="2167" formatCode="0%">
                  <c:v>0.53</c:v>
                </c:pt>
                <c:pt idx="2168" formatCode="0%">
                  <c:v>0.53</c:v>
                </c:pt>
                <c:pt idx="2169" formatCode="0%">
                  <c:v>0.53</c:v>
                </c:pt>
                <c:pt idx="2170" formatCode="0%">
                  <c:v>0.53</c:v>
                </c:pt>
                <c:pt idx="2171" formatCode="0%">
                  <c:v>0.53</c:v>
                </c:pt>
                <c:pt idx="2172" formatCode="0%">
                  <c:v>0.53</c:v>
                </c:pt>
                <c:pt idx="2173" formatCode="0%">
                  <c:v>0.53</c:v>
                </c:pt>
                <c:pt idx="2174" formatCode="0%">
                  <c:v>0.53</c:v>
                </c:pt>
                <c:pt idx="2175" formatCode="0%">
                  <c:v>0.53</c:v>
                </c:pt>
                <c:pt idx="2176" formatCode="0%">
                  <c:v>0.53</c:v>
                </c:pt>
                <c:pt idx="2177" formatCode="0%">
                  <c:v>0.53</c:v>
                </c:pt>
                <c:pt idx="2178" formatCode="0%">
                  <c:v>0.53</c:v>
                </c:pt>
                <c:pt idx="2179" formatCode="0%">
                  <c:v>0.53</c:v>
                </c:pt>
                <c:pt idx="2180" formatCode="0%">
                  <c:v>0.53</c:v>
                </c:pt>
                <c:pt idx="2181" formatCode="0%">
                  <c:v>0.53</c:v>
                </c:pt>
                <c:pt idx="2182" formatCode="0%">
                  <c:v>0.53</c:v>
                </c:pt>
                <c:pt idx="2183" formatCode="0%">
                  <c:v>0.53</c:v>
                </c:pt>
                <c:pt idx="2184" formatCode="0%">
                  <c:v>0.53</c:v>
                </c:pt>
                <c:pt idx="2185" formatCode="0%">
                  <c:v>0.53</c:v>
                </c:pt>
                <c:pt idx="2186" formatCode="0%">
                  <c:v>0.53</c:v>
                </c:pt>
                <c:pt idx="2187" formatCode="0%">
                  <c:v>0.53</c:v>
                </c:pt>
                <c:pt idx="2188" formatCode="0%">
                  <c:v>0.53</c:v>
                </c:pt>
                <c:pt idx="2189" formatCode="0%">
                  <c:v>0.53</c:v>
                </c:pt>
                <c:pt idx="2190" formatCode="0%">
                  <c:v>0.53</c:v>
                </c:pt>
                <c:pt idx="2191" formatCode="0%">
                  <c:v>0.53</c:v>
                </c:pt>
                <c:pt idx="2192" formatCode="0%">
                  <c:v>0.53</c:v>
                </c:pt>
                <c:pt idx="2193" formatCode="0%">
                  <c:v>0.53</c:v>
                </c:pt>
                <c:pt idx="2194" formatCode="0%">
                  <c:v>0.53</c:v>
                </c:pt>
                <c:pt idx="2195" formatCode="0%">
                  <c:v>0.53</c:v>
                </c:pt>
                <c:pt idx="2196" formatCode="0%">
                  <c:v>0.53</c:v>
                </c:pt>
                <c:pt idx="2197" formatCode="0%">
                  <c:v>0.53</c:v>
                </c:pt>
                <c:pt idx="2198" formatCode="0%">
                  <c:v>0.53</c:v>
                </c:pt>
                <c:pt idx="2199" formatCode="0%">
                  <c:v>0.53</c:v>
                </c:pt>
                <c:pt idx="2200" formatCode="0%">
                  <c:v>0.53</c:v>
                </c:pt>
                <c:pt idx="2201" formatCode="0%">
                  <c:v>0.53</c:v>
                </c:pt>
                <c:pt idx="2202" formatCode="0%">
                  <c:v>0.53</c:v>
                </c:pt>
                <c:pt idx="2203" formatCode="0%">
                  <c:v>0.53</c:v>
                </c:pt>
                <c:pt idx="2204" formatCode="0%">
                  <c:v>0.53</c:v>
                </c:pt>
                <c:pt idx="2205" formatCode="0%">
                  <c:v>0.53</c:v>
                </c:pt>
                <c:pt idx="2206" formatCode="0%">
                  <c:v>0.53</c:v>
                </c:pt>
                <c:pt idx="2207" formatCode="0%">
                  <c:v>0.53</c:v>
                </c:pt>
                <c:pt idx="2208" formatCode="0%">
                  <c:v>0.53</c:v>
                </c:pt>
                <c:pt idx="2209" formatCode="0%">
                  <c:v>0.53</c:v>
                </c:pt>
                <c:pt idx="2210" formatCode="0%">
                  <c:v>0.53</c:v>
                </c:pt>
                <c:pt idx="2211" formatCode="0%">
                  <c:v>0.53</c:v>
                </c:pt>
                <c:pt idx="2212" formatCode="0%">
                  <c:v>0.53</c:v>
                </c:pt>
                <c:pt idx="2213" formatCode="0%">
                  <c:v>0.53</c:v>
                </c:pt>
                <c:pt idx="2214" formatCode="0%">
                  <c:v>0.53</c:v>
                </c:pt>
                <c:pt idx="2215" formatCode="0%">
                  <c:v>0.53</c:v>
                </c:pt>
                <c:pt idx="2216" formatCode="0%">
                  <c:v>0.53</c:v>
                </c:pt>
                <c:pt idx="2217" formatCode="0%">
                  <c:v>0.53</c:v>
                </c:pt>
                <c:pt idx="2218" formatCode="0%">
                  <c:v>0.53</c:v>
                </c:pt>
                <c:pt idx="2219" formatCode="0%">
                  <c:v>0.53</c:v>
                </c:pt>
                <c:pt idx="2220" formatCode="0%">
                  <c:v>0.53</c:v>
                </c:pt>
                <c:pt idx="2221" formatCode="0%">
                  <c:v>0.53</c:v>
                </c:pt>
                <c:pt idx="2222" formatCode="0%">
                  <c:v>0.53</c:v>
                </c:pt>
                <c:pt idx="2223" formatCode="0%">
                  <c:v>0.53</c:v>
                </c:pt>
                <c:pt idx="2224" formatCode="0%">
                  <c:v>0.53</c:v>
                </c:pt>
                <c:pt idx="2225" formatCode="0%">
                  <c:v>0.53</c:v>
                </c:pt>
                <c:pt idx="2226" formatCode="0%">
                  <c:v>0.53</c:v>
                </c:pt>
                <c:pt idx="2227" formatCode="0%">
                  <c:v>0.53</c:v>
                </c:pt>
                <c:pt idx="2228" formatCode="0%">
                  <c:v>0.53</c:v>
                </c:pt>
                <c:pt idx="2229" formatCode="0%">
                  <c:v>0.53</c:v>
                </c:pt>
                <c:pt idx="2230" formatCode="0%">
                  <c:v>0.53</c:v>
                </c:pt>
                <c:pt idx="2231" formatCode="0%">
                  <c:v>0.53</c:v>
                </c:pt>
                <c:pt idx="2232" formatCode="0%">
                  <c:v>0.53</c:v>
                </c:pt>
                <c:pt idx="2233" formatCode="0%">
                  <c:v>0.53</c:v>
                </c:pt>
                <c:pt idx="2234" formatCode="0%">
                  <c:v>0.53</c:v>
                </c:pt>
                <c:pt idx="2235" formatCode="0%">
                  <c:v>0.53</c:v>
                </c:pt>
                <c:pt idx="2236" formatCode="0%">
                  <c:v>0.53</c:v>
                </c:pt>
                <c:pt idx="2237" formatCode="0%">
                  <c:v>0.53</c:v>
                </c:pt>
                <c:pt idx="2238" formatCode="0%">
                  <c:v>0.53</c:v>
                </c:pt>
                <c:pt idx="2239" formatCode="0%">
                  <c:v>0.53</c:v>
                </c:pt>
                <c:pt idx="2240" formatCode="0%">
                  <c:v>0.53</c:v>
                </c:pt>
                <c:pt idx="2241" formatCode="0%">
                  <c:v>0.53</c:v>
                </c:pt>
                <c:pt idx="2242" formatCode="0%">
                  <c:v>0.53</c:v>
                </c:pt>
                <c:pt idx="2243" formatCode="0%">
                  <c:v>0.53</c:v>
                </c:pt>
                <c:pt idx="2244" formatCode="0%">
                  <c:v>0.53</c:v>
                </c:pt>
                <c:pt idx="2245" formatCode="0%">
                  <c:v>0.53</c:v>
                </c:pt>
                <c:pt idx="2246" formatCode="0%">
                  <c:v>0.53</c:v>
                </c:pt>
                <c:pt idx="2247" formatCode="0%">
                  <c:v>0.53</c:v>
                </c:pt>
                <c:pt idx="2248" formatCode="0%">
                  <c:v>0.53</c:v>
                </c:pt>
                <c:pt idx="2249" formatCode="0%">
                  <c:v>0.53</c:v>
                </c:pt>
                <c:pt idx="2250" formatCode="0%">
                  <c:v>0.53</c:v>
                </c:pt>
                <c:pt idx="2251" formatCode="0%">
                  <c:v>0.53</c:v>
                </c:pt>
                <c:pt idx="2252" formatCode="0%">
                  <c:v>0.53</c:v>
                </c:pt>
                <c:pt idx="2253" formatCode="0%">
                  <c:v>0.53</c:v>
                </c:pt>
                <c:pt idx="2254" formatCode="0%">
                  <c:v>0.53</c:v>
                </c:pt>
                <c:pt idx="2255" formatCode="0%">
                  <c:v>0.53</c:v>
                </c:pt>
                <c:pt idx="2256" formatCode="0%">
                  <c:v>0.53</c:v>
                </c:pt>
                <c:pt idx="2257" formatCode="0%">
                  <c:v>0.53</c:v>
                </c:pt>
                <c:pt idx="2258" formatCode="0%">
                  <c:v>0.53</c:v>
                </c:pt>
                <c:pt idx="2259" formatCode="0%">
                  <c:v>0.53</c:v>
                </c:pt>
                <c:pt idx="2260" formatCode="0%">
                  <c:v>0.53</c:v>
                </c:pt>
                <c:pt idx="2261" formatCode="0%">
                  <c:v>0.53</c:v>
                </c:pt>
                <c:pt idx="2262" formatCode="0%">
                  <c:v>0.53</c:v>
                </c:pt>
                <c:pt idx="2263" formatCode="0%">
                  <c:v>0.53</c:v>
                </c:pt>
                <c:pt idx="2264" formatCode="0%">
                  <c:v>0.53</c:v>
                </c:pt>
                <c:pt idx="2265" formatCode="0%">
                  <c:v>0.53</c:v>
                </c:pt>
                <c:pt idx="2266" formatCode="0%">
                  <c:v>0.53</c:v>
                </c:pt>
                <c:pt idx="2267" formatCode="0%">
                  <c:v>0.53</c:v>
                </c:pt>
                <c:pt idx="2268" formatCode="0%">
                  <c:v>0.53</c:v>
                </c:pt>
                <c:pt idx="2269" formatCode="0%">
                  <c:v>0.53</c:v>
                </c:pt>
                <c:pt idx="2395" formatCode="0%">
                  <c:v>0.53</c:v>
                </c:pt>
                <c:pt idx="2396" formatCode="0%">
                  <c:v>0.53</c:v>
                </c:pt>
                <c:pt idx="2397" formatCode="0%">
                  <c:v>0.53</c:v>
                </c:pt>
                <c:pt idx="2398" formatCode="0%">
                  <c:v>0.53</c:v>
                </c:pt>
                <c:pt idx="2399" formatCode="0%">
                  <c:v>0.53</c:v>
                </c:pt>
                <c:pt idx="2400" formatCode="0%">
                  <c:v>0.53</c:v>
                </c:pt>
                <c:pt idx="2401" formatCode="0%">
                  <c:v>0.53</c:v>
                </c:pt>
                <c:pt idx="2402" formatCode="0%">
                  <c:v>0.53</c:v>
                </c:pt>
                <c:pt idx="2403" formatCode="0%">
                  <c:v>0.53</c:v>
                </c:pt>
                <c:pt idx="2404" formatCode="0%">
                  <c:v>0.53</c:v>
                </c:pt>
                <c:pt idx="2405" formatCode="0%">
                  <c:v>0.53</c:v>
                </c:pt>
                <c:pt idx="2406" formatCode="0%">
                  <c:v>0.53</c:v>
                </c:pt>
                <c:pt idx="2407" formatCode="0%">
                  <c:v>0.53</c:v>
                </c:pt>
                <c:pt idx="2408" formatCode="0%">
                  <c:v>0.53</c:v>
                </c:pt>
                <c:pt idx="2409" formatCode="0%">
                  <c:v>0.53</c:v>
                </c:pt>
                <c:pt idx="2410" formatCode="0%">
                  <c:v>0.53</c:v>
                </c:pt>
                <c:pt idx="2411" formatCode="0%">
                  <c:v>0.53</c:v>
                </c:pt>
                <c:pt idx="2412" formatCode="0%">
                  <c:v>0.53</c:v>
                </c:pt>
                <c:pt idx="2413" formatCode="0%">
                  <c:v>0.53</c:v>
                </c:pt>
                <c:pt idx="2414" formatCode="0%">
                  <c:v>0.53</c:v>
                </c:pt>
                <c:pt idx="2415" formatCode="0%">
                  <c:v>0.53</c:v>
                </c:pt>
                <c:pt idx="2416" formatCode="0%">
                  <c:v>0.53</c:v>
                </c:pt>
                <c:pt idx="2417" formatCode="0%">
                  <c:v>0.53</c:v>
                </c:pt>
                <c:pt idx="2418" formatCode="0%">
                  <c:v>0.53</c:v>
                </c:pt>
                <c:pt idx="2419" formatCode="0%">
                  <c:v>0.53</c:v>
                </c:pt>
                <c:pt idx="2420" formatCode="0%">
                  <c:v>0.53</c:v>
                </c:pt>
                <c:pt idx="2421" formatCode="0%">
                  <c:v>0.53</c:v>
                </c:pt>
                <c:pt idx="2422" formatCode="0%">
                  <c:v>0.53</c:v>
                </c:pt>
                <c:pt idx="2423" formatCode="0%">
                  <c:v>0.53</c:v>
                </c:pt>
                <c:pt idx="2424" formatCode="0%">
                  <c:v>0.53</c:v>
                </c:pt>
                <c:pt idx="2425" formatCode="0%">
                  <c:v>0.53</c:v>
                </c:pt>
                <c:pt idx="2426" formatCode="0%">
                  <c:v>0.53</c:v>
                </c:pt>
                <c:pt idx="2427" formatCode="0%">
                  <c:v>0.53</c:v>
                </c:pt>
                <c:pt idx="2428" formatCode="0%">
                  <c:v>0.53</c:v>
                </c:pt>
                <c:pt idx="2429" formatCode="0%">
                  <c:v>0.53</c:v>
                </c:pt>
                <c:pt idx="2430" formatCode="0%">
                  <c:v>0.53</c:v>
                </c:pt>
                <c:pt idx="2431" formatCode="0%">
                  <c:v>0.53</c:v>
                </c:pt>
                <c:pt idx="2432" formatCode="0%">
                  <c:v>0.53</c:v>
                </c:pt>
                <c:pt idx="2433" formatCode="0%">
                  <c:v>0.53</c:v>
                </c:pt>
                <c:pt idx="2434" formatCode="0%">
                  <c:v>0.53</c:v>
                </c:pt>
                <c:pt idx="2435" formatCode="0%">
                  <c:v>0.53</c:v>
                </c:pt>
                <c:pt idx="2436" formatCode="0%">
                  <c:v>0.53</c:v>
                </c:pt>
                <c:pt idx="2437" formatCode="0%">
                  <c:v>0.53</c:v>
                </c:pt>
                <c:pt idx="2438" formatCode="0%">
                  <c:v>0.53</c:v>
                </c:pt>
                <c:pt idx="2439" formatCode="0%">
                  <c:v>0.53</c:v>
                </c:pt>
                <c:pt idx="2440" formatCode="0%">
                  <c:v>0.53</c:v>
                </c:pt>
                <c:pt idx="2441" formatCode="0%">
                  <c:v>0.53</c:v>
                </c:pt>
                <c:pt idx="2442" formatCode="0%">
                  <c:v>0.53</c:v>
                </c:pt>
                <c:pt idx="2443" formatCode="0%">
                  <c:v>0.53</c:v>
                </c:pt>
                <c:pt idx="2444" formatCode="0%">
                  <c:v>0.53</c:v>
                </c:pt>
                <c:pt idx="2445" formatCode="0%">
                  <c:v>0.53</c:v>
                </c:pt>
                <c:pt idx="2446" formatCode="0%">
                  <c:v>0.53</c:v>
                </c:pt>
                <c:pt idx="2447" formatCode="0%">
                  <c:v>0.53</c:v>
                </c:pt>
                <c:pt idx="2448" formatCode="0%">
                  <c:v>0.53</c:v>
                </c:pt>
                <c:pt idx="2449" formatCode="0%">
                  <c:v>0.53</c:v>
                </c:pt>
                <c:pt idx="2450" formatCode="0%">
                  <c:v>0.53</c:v>
                </c:pt>
                <c:pt idx="2451" formatCode="0%">
                  <c:v>0.53</c:v>
                </c:pt>
                <c:pt idx="2452" formatCode="0%">
                  <c:v>0.53</c:v>
                </c:pt>
                <c:pt idx="2453" formatCode="0%">
                  <c:v>0.53</c:v>
                </c:pt>
                <c:pt idx="2454" formatCode="0%">
                  <c:v>0.53</c:v>
                </c:pt>
                <c:pt idx="2455" formatCode="0%">
                  <c:v>0.53</c:v>
                </c:pt>
                <c:pt idx="2456" formatCode="0%">
                  <c:v>0.53</c:v>
                </c:pt>
                <c:pt idx="2457" formatCode="0%">
                  <c:v>0.53</c:v>
                </c:pt>
                <c:pt idx="2458" formatCode="0%">
                  <c:v>0.53</c:v>
                </c:pt>
                <c:pt idx="2459" formatCode="0%">
                  <c:v>0.53</c:v>
                </c:pt>
                <c:pt idx="2460" formatCode="0%">
                  <c:v>0.53</c:v>
                </c:pt>
                <c:pt idx="2461" formatCode="0%">
                  <c:v>0.53</c:v>
                </c:pt>
                <c:pt idx="2462" formatCode="0%">
                  <c:v>0.53</c:v>
                </c:pt>
                <c:pt idx="2463" formatCode="0%">
                  <c:v>0.53</c:v>
                </c:pt>
                <c:pt idx="2464" formatCode="0%">
                  <c:v>0.53</c:v>
                </c:pt>
                <c:pt idx="2465" formatCode="0%">
                  <c:v>0.53</c:v>
                </c:pt>
                <c:pt idx="2466" formatCode="0%">
                  <c:v>0.53</c:v>
                </c:pt>
                <c:pt idx="2467" formatCode="0%">
                  <c:v>0.53</c:v>
                </c:pt>
                <c:pt idx="2468" formatCode="0%">
                  <c:v>0.53</c:v>
                </c:pt>
                <c:pt idx="2469" formatCode="0%">
                  <c:v>0.53</c:v>
                </c:pt>
                <c:pt idx="2470" formatCode="0%">
                  <c:v>0.53</c:v>
                </c:pt>
                <c:pt idx="2471" formatCode="0%">
                  <c:v>0.53</c:v>
                </c:pt>
                <c:pt idx="2472" formatCode="0%">
                  <c:v>0.53</c:v>
                </c:pt>
                <c:pt idx="2473" formatCode="0%">
                  <c:v>0.53</c:v>
                </c:pt>
                <c:pt idx="2474" formatCode="0%">
                  <c:v>0.53</c:v>
                </c:pt>
                <c:pt idx="2475" formatCode="0%">
                  <c:v>0.53</c:v>
                </c:pt>
                <c:pt idx="2476" formatCode="0%">
                  <c:v>0.53</c:v>
                </c:pt>
                <c:pt idx="2477" formatCode="0%">
                  <c:v>0.53</c:v>
                </c:pt>
                <c:pt idx="2478" formatCode="0%">
                  <c:v>0.53</c:v>
                </c:pt>
                <c:pt idx="2479" formatCode="0%">
                  <c:v>0.53</c:v>
                </c:pt>
                <c:pt idx="2480" formatCode="0%">
                  <c:v>0.53</c:v>
                </c:pt>
                <c:pt idx="2481" formatCode="0%">
                  <c:v>0.53</c:v>
                </c:pt>
                <c:pt idx="2482" formatCode="0%">
                  <c:v>0.53</c:v>
                </c:pt>
                <c:pt idx="2483" formatCode="0%">
                  <c:v>0.53</c:v>
                </c:pt>
                <c:pt idx="2484" formatCode="0%">
                  <c:v>0.53</c:v>
                </c:pt>
                <c:pt idx="2485" formatCode="0%">
                  <c:v>0.53</c:v>
                </c:pt>
                <c:pt idx="2486" formatCode="0%">
                  <c:v>0.53</c:v>
                </c:pt>
                <c:pt idx="2487" formatCode="0%">
                  <c:v>0.53</c:v>
                </c:pt>
                <c:pt idx="2488" formatCode="0%">
                  <c:v>0.53</c:v>
                </c:pt>
                <c:pt idx="2489" formatCode="0%">
                  <c:v>0.53</c:v>
                </c:pt>
                <c:pt idx="2490" formatCode="0%">
                  <c:v>0.53</c:v>
                </c:pt>
                <c:pt idx="2491" formatCode="0%">
                  <c:v>0.53</c:v>
                </c:pt>
                <c:pt idx="2492" formatCode="0%">
                  <c:v>0.53</c:v>
                </c:pt>
                <c:pt idx="2493" formatCode="0%">
                  <c:v>0.53</c:v>
                </c:pt>
                <c:pt idx="2494" formatCode="0%">
                  <c:v>0.53</c:v>
                </c:pt>
                <c:pt idx="2495" formatCode="0%">
                  <c:v>0.53</c:v>
                </c:pt>
                <c:pt idx="2496" formatCode="0%">
                  <c:v>0.53</c:v>
                </c:pt>
                <c:pt idx="2497" formatCode="0%">
                  <c:v>0.53</c:v>
                </c:pt>
                <c:pt idx="2498" formatCode="0%">
                  <c:v>0.53</c:v>
                </c:pt>
                <c:pt idx="2499" formatCode="0%">
                  <c:v>0.53</c:v>
                </c:pt>
                <c:pt idx="2500" formatCode="0%">
                  <c:v>0.53</c:v>
                </c:pt>
                <c:pt idx="2501" formatCode="0%">
                  <c:v>0.53</c:v>
                </c:pt>
                <c:pt idx="2502" formatCode="0%">
                  <c:v>0.53</c:v>
                </c:pt>
                <c:pt idx="2503" formatCode="0%">
                  <c:v>0.53</c:v>
                </c:pt>
                <c:pt idx="2504" formatCode="0%">
                  <c:v>0.53</c:v>
                </c:pt>
                <c:pt idx="2505" formatCode="0%">
                  <c:v>0.53</c:v>
                </c:pt>
                <c:pt idx="2506" formatCode="0%">
                  <c:v>0.53</c:v>
                </c:pt>
                <c:pt idx="2507" formatCode="0%">
                  <c:v>0.53</c:v>
                </c:pt>
                <c:pt idx="2508" formatCode="0%">
                  <c:v>0.53</c:v>
                </c:pt>
                <c:pt idx="2509" formatCode="0%">
                  <c:v>0.53</c:v>
                </c:pt>
                <c:pt idx="2510" formatCode="0%">
                  <c:v>0.53</c:v>
                </c:pt>
                <c:pt idx="2511" formatCode="0%">
                  <c:v>0.53</c:v>
                </c:pt>
                <c:pt idx="2512" formatCode="0%">
                  <c:v>0.53</c:v>
                </c:pt>
                <c:pt idx="2513" formatCode="0%">
                  <c:v>0.53</c:v>
                </c:pt>
                <c:pt idx="2514" formatCode="0%">
                  <c:v>0.53</c:v>
                </c:pt>
                <c:pt idx="2515" formatCode="0%">
                  <c:v>0.53</c:v>
                </c:pt>
                <c:pt idx="2516" formatCode="0%">
                  <c:v>0.53</c:v>
                </c:pt>
                <c:pt idx="2517" formatCode="0%">
                  <c:v>0.53</c:v>
                </c:pt>
                <c:pt idx="2518" formatCode="0%">
                  <c:v>0.53</c:v>
                </c:pt>
                <c:pt idx="2519" formatCode="0%">
                  <c:v>0.53</c:v>
                </c:pt>
                <c:pt idx="2520" formatCode="0%">
                  <c:v>0.53</c:v>
                </c:pt>
                <c:pt idx="2521" formatCode="0%">
                  <c:v>0.53</c:v>
                </c:pt>
                <c:pt idx="2522" formatCode="0%">
                  <c:v>0.53</c:v>
                </c:pt>
                <c:pt idx="2648" formatCode="0%">
                  <c:v>0.52</c:v>
                </c:pt>
                <c:pt idx="2649" formatCode="0%">
                  <c:v>0.52</c:v>
                </c:pt>
                <c:pt idx="2650" formatCode="0%">
                  <c:v>0.52</c:v>
                </c:pt>
                <c:pt idx="2651" formatCode="0%">
                  <c:v>0.52</c:v>
                </c:pt>
                <c:pt idx="2652" formatCode="0%">
                  <c:v>0.52</c:v>
                </c:pt>
                <c:pt idx="2653" formatCode="0%">
                  <c:v>0.52</c:v>
                </c:pt>
                <c:pt idx="2654" formatCode="0%">
                  <c:v>0.52</c:v>
                </c:pt>
                <c:pt idx="2655" formatCode="0%">
                  <c:v>0.52</c:v>
                </c:pt>
                <c:pt idx="2656" formatCode="0%">
                  <c:v>0.52</c:v>
                </c:pt>
                <c:pt idx="2657" formatCode="0%">
                  <c:v>0.52</c:v>
                </c:pt>
                <c:pt idx="2658" formatCode="0%">
                  <c:v>0.52</c:v>
                </c:pt>
                <c:pt idx="2659" formatCode="0%">
                  <c:v>0.52</c:v>
                </c:pt>
                <c:pt idx="2660" formatCode="0%">
                  <c:v>0.52</c:v>
                </c:pt>
                <c:pt idx="2661" formatCode="0%">
                  <c:v>0.52</c:v>
                </c:pt>
                <c:pt idx="2662" formatCode="0%">
                  <c:v>0.52</c:v>
                </c:pt>
                <c:pt idx="2663" formatCode="0%">
                  <c:v>0.52</c:v>
                </c:pt>
                <c:pt idx="2664" formatCode="0%">
                  <c:v>0.52</c:v>
                </c:pt>
                <c:pt idx="2665" formatCode="0%">
                  <c:v>0.52</c:v>
                </c:pt>
                <c:pt idx="2666" formatCode="0%">
                  <c:v>0.52</c:v>
                </c:pt>
                <c:pt idx="2667" formatCode="0%">
                  <c:v>0.52</c:v>
                </c:pt>
                <c:pt idx="2668" formatCode="0%">
                  <c:v>0.52</c:v>
                </c:pt>
                <c:pt idx="2669" formatCode="0%">
                  <c:v>0.52</c:v>
                </c:pt>
                <c:pt idx="2670" formatCode="0%">
                  <c:v>0.52</c:v>
                </c:pt>
                <c:pt idx="2671" formatCode="0%">
                  <c:v>0.52</c:v>
                </c:pt>
                <c:pt idx="2672" formatCode="0%">
                  <c:v>0.52</c:v>
                </c:pt>
                <c:pt idx="2673" formatCode="0%">
                  <c:v>0.52</c:v>
                </c:pt>
                <c:pt idx="2674" formatCode="0%">
                  <c:v>0.52</c:v>
                </c:pt>
                <c:pt idx="2675" formatCode="0%">
                  <c:v>0.52</c:v>
                </c:pt>
                <c:pt idx="2676" formatCode="0%">
                  <c:v>0.52</c:v>
                </c:pt>
                <c:pt idx="2677" formatCode="0%">
                  <c:v>0.52</c:v>
                </c:pt>
                <c:pt idx="2678" formatCode="0%">
                  <c:v>0.52</c:v>
                </c:pt>
                <c:pt idx="2679" formatCode="0%">
                  <c:v>0.52</c:v>
                </c:pt>
                <c:pt idx="2680" formatCode="0%">
                  <c:v>0.52</c:v>
                </c:pt>
                <c:pt idx="2681" formatCode="0%">
                  <c:v>0.52</c:v>
                </c:pt>
                <c:pt idx="2682" formatCode="0%">
                  <c:v>0.52</c:v>
                </c:pt>
                <c:pt idx="2683" formatCode="0%">
                  <c:v>0.52</c:v>
                </c:pt>
                <c:pt idx="2684" formatCode="0%">
                  <c:v>0.52</c:v>
                </c:pt>
                <c:pt idx="2685" formatCode="0%">
                  <c:v>0.52</c:v>
                </c:pt>
                <c:pt idx="2686" formatCode="0%">
                  <c:v>0.52</c:v>
                </c:pt>
                <c:pt idx="2687" formatCode="0%">
                  <c:v>0.52</c:v>
                </c:pt>
                <c:pt idx="2688" formatCode="0%">
                  <c:v>0.52</c:v>
                </c:pt>
                <c:pt idx="2689" formatCode="0%">
                  <c:v>0.52</c:v>
                </c:pt>
                <c:pt idx="2690" formatCode="0%">
                  <c:v>0.52</c:v>
                </c:pt>
                <c:pt idx="2691" formatCode="0%">
                  <c:v>0.52</c:v>
                </c:pt>
                <c:pt idx="2692" formatCode="0%">
                  <c:v>0.52</c:v>
                </c:pt>
                <c:pt idx="2693" formatCode="0%">
                  <c:v>0.52</c:v>
                </c:pt>
                <c:pt idx="2694" formatCode="0%">
                  <c:v>0.52</c:v>
                </c:pt>
                <c:pt idx="2695" formatCode="0%">
                  <c:v>0.52</c:v>
                </c:pt>
                <c:pt idx="2696" formatCode="0%">
                  <c:v>0.52</c:v>
                </c:pt>
                <c:pt idx="2697" formatCode="0%">
                  <c:v>0.52</c:v>
                </c:pt>
                <c:pt idx="2698" formatCode="0%">
                  <c:v>0.52</c:v>
                </c:pt>
                <c:pt idx="2699" formatCode="0%">
                  <c:v>0.52</c:v>
                </c:pt>
                <c:pt idx="2700" formatCode="0%">
                  <c:v>0.52</c:v>
                </c:pt>
                <c:pt idx="2701" formatCode="0%">
                  <c:v>0.52</c:v>
                </c:pt>
                <c:pt idx="2702" formatCode="0%">
                  <c:v>0.52</c:v>
                </c:pt>
                <c:pt idx="2703" formatCode="0%">
                  <c:v>0.52</c:v>
                </c:pt>
                <c:pt idx="2704" formatCode="0%">
                  <c:v>0.52</c:v>
                </c:pt>
                <c:pt idx="2705" formatCode="0%">
                  <c:v>0.52</c:v>
                </c:pt>
                <c:pt idx="2706" formatCode="0%">
                  <c:v>0.52</c:v>
                </c:pt>
                <c:pt idx="2707" formatCode="0%">
                  <c:v>0.52</c:v>
                </c:pt>
                <c:pt idx="2708" formatCode="0%">
                  <c:v>0.52</c:v>
                </c:pt>
                <c:pt idx="2709" formatCode="0%">
                  <c:v>0.52</c:v>
                </c:pt>
                <c:pt idx="2710" formatCode="0%">
                  <c:v>0.52</c:v>
                </c:pt>
                <c:pt idx="2711" formatCode="0%">
                  <c:v>0.52</c:v>
                </c:pt>
                <c:pt idx="2712" formatCode="0%">
                  <c:v>0.52</c:v>
                </c:pt>
                <c:pt idx="2713" formatCode="0%">
                  <c:v>0.52</c:v>
                </c:pt>
                <c:pt idx="2714" formatCode="0%">
                  <c:v>0.52</c:v>
                </c:pt>
                <c:pt idx="2715" formatCode="0%">
                  <c:v>0.52</c:v>
                </c:pt>
                <c:pt idx="2716" formatCode="0%">
                  <c:v>0.52</c:v>
                </c:pt>
                <c:pt idx="2717" formatCode="0%">
                  <c:v>0.52</c:v>
                </c:pt>
                <c:pt idx="2718" formatCode="0%">
                  <c:v>0.52</c:v>
                </c:pt>
                <c:pt idx="2719" formatCode="0%">
                  <c:v>0.52</c:v>
                </c:pt>
                <c:pt idx="2720" formatCode="0%">
                  <c:v>0.52</c:v>
                </c:pt>
                <c:pt idx="2721" formatCode="0%">
                  <c:v>0.52</c:v>
                </c:pt>
                <c:pt idx="2722" formatCode="0%">
                  <c:v>0.52</c:v>
                </c:pt>
                <c:pt idx="2723" formatCode="0%">
                  <c:v>0.52</c:v>
                </c:pt>
                <c:pt idx="2724" formatCode="0%">
                  <c:v>0.52</c:v>
                </c:pt>
                <c:pt idx="2725" formatCode="0%">
                  <c:v>0.52</c:v>
                </c:pt>
                <c:pt idx="2726" formatCode="0%">
                  <c:v>0.52</c:v>
                </c:pt>
                <c:pt idx="2727" formatCode="0%">
                  <c:v>0.52</c:v>
                </c:pt>
                <c:pt idx="2728" formatCode="0%">
                  <c:v>0.52</c:v>
                </c:pt>
                <c:pt idx="2729" formatCode="0%">
                  <c:v>0.52</c:v>
                </c:pt>
                <c:pt idx="2730" formatCode="0%">
                  <c:v>0.52</c:v>
                </c:pt>
                <c:pt idx="2731" formatCode="0%">
                  <c:v>0.52</c:v>
                </c:pt>
                <c:pt idx="2732" formatCode="0%">
                  <c:v>0.52</c:v>
                </c:pt>
                <c:pt idx="2733" formatCode="0%">
                  <c:v>0.52</c:v>
                </c:pt>
                <c:pt idx="2734" formatCode="0%">
                  <c:v>0.52</c:v>
                </c:pt>
                <c:pt idx="2735" formatCode="0%">
                  <c:v>0.52</c:v>
                </c:pt>
                <c:pt idx="2736" formatCode="0%">
                  <c:v>0.52</c:v>
                </c:pt>
                <c:pt idx="2737" formatCode="0%">
                  <c:v>0.52</c:v>
                </c:pt>
                <c:pt idx="2738" formatCode="0%">
                  <c:v>0.52</c:v>
                </c:pt>
                <c:pt idx="2739" formatCode="0%">
                  <c:v>0.52</c:v>
                </c:pt>
                <c:pt idx="2740" formatCode="0%">
                  <c:v>0.52</c:v>
                </c:pt>
                <c:pt idx="2741" formatCode="0%">
                  <c:v>0.52</c:v>
                </c:pt>
                <c:pt idx="2742" formatCode="0%">
                  <c:v>0.52</c:v>
                </c:pt>
                <c:pt idx="2743" formatCode="0%">
                  <c:v>0.52</c:v>
                </c:pt>
                <c:pt idx="2744" formatCode="0%">
                  <c:v>0.52</c:v>
                </c:pt>
                <c:pt idx="2745" formatCode="0%">
                  <c:v>0.52</c:v>
                </c:pt>
                <c:pt idx="2746" formatCode="0%">
                  <c:v>0.52</c:v>
                </c:pt>
                <c:pt idx="2747" formatCode="0%">
                  <c:v>0.52</c:v>
                </c:pt>
                <c:pt idx="2748" formatCode="0%">
                  <c:v>0.52</c:v>
                </c:pt>
                <c:pt idx="2749" formatCode="0%">
                  <c:v>0.52</c:v>
                </c:pt>
                <c:pt idx="2750" formatCode="0%">
                  <c:v>0.52</c:v>
                </c:pt>
                <c:pt idx="2751" formatCode="0%">
                  <c:v>0.52</c:v>
                </c:pt>
                <c:pt idx="2752" formatCode="0%">
                  <c:v>0.52</c:v>
                </c:pt>
                <c:pt idx="2753" formatCode="0%">
                  <c:v>0.52</c:v>
                </c:pt>
                <c:pt idx="2754" formatCode="0%">
                  <c:v>0.52</c:v>
                </c:pt>
                <c:pt idx="2755" formatCode="0%">
                  <c:v>0.52</c:v>
                </c:pt>
                <c:pt idx="2756" formatCode="0%">
                  <c:v>0.52</c:v>
                </c:pt>
                <c:pt idx="2757" formatCode="0%">
                  <c:v>0.52</c:v>
                </c:pt>
                <c:pt idx="2758" formatCode="0%">
                  <c:v>0.52</c:v>
                </c:pt>
                <c:pt idx="2759" formatCode="0%">
                  <c:v>0.52</c:v>
                </c:pt>
                <c:pt idx="2760" formatCode="0%">
                  <c:v>0.52</c:v>
                </c:pt>
                <c:pt idx="2761" formatCode="0%">
                  <c:v>0.52</c:v>
                </c:pt>
                <c:pt idx="2762" formatCode="0%">
                  <c:v>0.52</c:v>
                </c:pt>
                <c:pt idx="2763" formatCode="0%">
                  <c:v>0.52</c:v>
                </c:pt>
                <c:pt idx="2764" formatCode="0%">
                  <c:v>0.52</c:v>
                </c:pt>
                <c:pt idx="2765" formatCode="0%">
                  <c:v>0.52</c:v>
                </c:pt>
                <c:pt idx="2766" formatCode="0%">
                  <c:v>0.52</c:v>
                </c:pt>
                <c:pt idx="2767" formatCode="0%">
                  <c:v>0.52</c:v>
                </c:pt>
                <c:pt idx="2768" formatCode="0%">
                  <c:v>0.52</c:v>
                </c:pt>
                <c:pt idx="2769" formatCode="0%">
                  <c:v>0.52</c:v>
                </c:pt>
                <c:pt idx="2770" formatCode="0%">
                  <c:v>0.52</c:v>
                </c:pt>
                <c:pt idx="2771" formatCode="0%">
                  <c:v>0.52</c:v>
                </c:pt>
                <c:pt idx="2772" formatCode="0%">
                  <c:v>0.52</c:v>
                </c:pt>
                <c:pt idx="2773" formatCode="0%">
                  <c:v>0.52</c:v>
                </c:pt>
                <c:pt idx="2774" formatCode="0%">
                  <c:v>0.52</c:v>
                </c:pt>
                <c:pt idx="2775" formatCode="0%">
                  <c:v>0.52</c:v>
                </c:pt>
                <c:pt idx="2776" formatCode="0%">
                  <c:v>0.52</c:v>
                </c:pt>
              </c:numCache>
            </c:numRef>
          </c:val>
          <c:extLst>
            <c:ext xmlns:c16="http://schemas.microsoft.com/office/drawing/2014/chart" uri="{C3380CC4-5D6E-409C-BE32-E72D297353CC}">
              <c16:uniqueId val="{00000000-370B-4B3D-A943-E8C49404708A}"/>
            </c:ext>
          </c:extLst>
        </c:ser>
        <c:dLbls>
          <c:showLegendKey val="0"/>
          <c:showVal val="0"/>
          <c:showCatName val="0"/>
          <c:showSerName val="0"/>
          <c:showPercent val="0"/>
          <c:showBubbleSize val="0"/>
        </c:dLbls>
        <c:gapWidth val="150"/>
        <c:axId val="564104687"/>
        <c:axId val="2078144303"/>
      </c:barChart>
      <c:lineChart>
        <c:grouping val="standard"/>
        <c:varyColors val="0"/>
        <c:ser>
          <c:idx val="0"/>
          <c:order val="0"/>
          <c:tx>
            <c:v>S&amp;P Index</c:v>
          </c:tx>
          <c:spPr>
            <a:ln w="28575" cap="rnd">
              <a:solidFill>
                <a:schemeClr val="accent1"/>
              </a:solidFill>
              <a:round/>
            </a:ln>
            <a:effectLst/>
          </c:spPr>
          <c:marker>
            <c:symbol val="none"/>
          </c:marker>
          <c:cat>
            <c:numRef>
              <c:f>'S&amp;P data'!$A$2:$A$2775</c:f>
              <c:numCache>
                <c:formatCode>m/d/yyyy</c:formatCode>
                <c:ptCount val="2774"/>
                <c:pt idx="0">
                  <c:v>37621</c:v>
                </c:pt>
                <c:pt idx="1">
                  <c:v>37620</c:v>
                </c:pt>
                <c:pt idx="2">
                  <c:v>37617</c:v>
                </c:pt>
                <c:pt idx="3">
                  <c:v>37616</c:v>
                </c:pt>
                <c:pt idx="4">
                  <c:v>37614</c:v>
                </c:pt>
                <c:pt idx="5">
                  <c:v>37613</c:v>
                </c:pt>
                <c:pt idx="6">
                  <c:v>37610</c:v>
                </c:pt>
                <c:pt idx="7">
                  <c:v>37609</c:v>
                </c:pt>
                <c:pt idx="8">
                  <c:v>37608</c:v>
                </c:pt>
                <c:pt idx="9">
                  <c:v>37607</c:v>
                </c:pt>
                <c:pt idx="10">
                  <c:v>37606</c:v>
                </c:pt>
                <c:pt idx="11">
                  <c:v>37603</c:v>
                </c:pt>
                <c:pt idx="12">
                  <c:v>37602</c:v>
                </c:pt>
                <c:pt idx="13">
                  <c:v>37601</c:v>
                </c:pt>
                <c:pt idx="14">
                  <c:v>37600</c:v>
                </c:pt>
                <c:pt idx="15">
                  <c:v>37599</c:v>
                </c:pt>
                <c:pt idx="16">
                  <c:v>37596</c:v>
                </c:pt>
                <c:pt idx="17">
                  <c:v>37595</c:v>
                </c:pt>
                <c:pt idx="18">
                  <c:v>37594</c:v>
                </c:pt>
                <c:pt idx="19">
                  <c:v>37593</c:v>
                </c:pt>
                <c:pt idx="20">
                  <c:v>37592</c:v>
                </c:pt>
                <c:pt idx="21">
                  <c:v>37589</c:v>
                </c:pt>
                <c:pt idx="22">
                  <c:v>37587</c:v>
                </c:pt>
                <c:pt idx="23">
                  <c:v>37586</c:v>
                </c:pt>
                <c:pt idx="24">
                  <c:v>37585</c:v>
                </c:pt>
                <c:pt idx="25">
                  <c:v>37582</c:v>
                </c:pt>
                <c:pt idx="26">
                  <c:v>37581</c:v>
                </c:pt>
                <c:pt idx="27">
                  <c:v>37580</c:v>
                </c:pt>
                <c:pt idx="28">
                  <c:v>37579</c:v>
                </c:pt>
                <c:pt idx="29">
                  <c:v>37578</c:v>
                </c:pt>
                <c:pt idx="30">
                  <c:v>37575</c:v>
                </c:pt>
                <c:pt idx="31">
                  <c:v>37574</c:v>
                </c:pt>
                <c:pt idx="32">
                  <c:v>37573</c:v>
                </c:pt>
                <c:pt idx="33">
                  <c:v>37572</c:v>
                </c:pt>
                <c:pt idx="34">
                  <c:v>37571</c:v>
                </c:pt>
                <c:pt idx="35">
                  <c:v>37568</c:v>
                </c:pt>
                <c:pt idx="36">
                  <c:v>37567</c:v>
                </c:pt>
                <c:pt idx="37">
                  <c:v>37566</c:v>
                </c:pt>
                <c:pt idx="38">
                  <c:v>37565</c:v>
                </c:pt>
                <c:pt idx="39">
                  <c:v>37564</c:v>
                </c:pt>
                <c:pt idx="40">
                  <c:v>37561</c:v>
                </c:pt>
                <c:pt idx="41">
                  <c:v>37560</c:v>
                </c:pt>
                <c:pt idx="42">
                  <c:v>37559</c:v>
                </c:pt>
                <c:pt idx="43">
                  <c:v>37558</c:v>
                </c:pt>
                <c:pt idx="44">
                  <c:v>37557</c:v>
                </c:pt>
                <c:pt idx="45">
                  <c:v>37554</c:v>
                </c:pt>
                <c:pt idx="46">
                  <c:v>37553</c:v>
                </c:pt>
                <c:pt idx="47">
                  <c:v>37552</c:v>
                </c:pt>
                <c:pt idx="48">
                  <c:v>37551</c:v>
                </c:pt>
                <c:pt idx="49">
                  <c:v>37550</c:v>
                </c:pt>
                <c:pt idx="50">
                  <c:v>37547</c:v>
                </c:pt>
                <c:pt idx="51">
                  <c:v>37546</c:v>
                </c:pt>
                <c:pt idx="52">
                  <c:v>37545</c:v>
                </c:pt>
                <c:pt idx="53">
                  <c:v>37544</c:v>
                </c:pt>
                <c:pt idx="54">
                  <c:v>37543</c:v>
                </c:pt>
                <c:pt idx="55">
                  <c:v>37540</c:v>
                </c:pt>
                <c:pt idx="56">
                  <c:v>37539</c:v>
                </c:pt>
                <c:pt idx="57">
                  <c:v>37538</c:v>
                </c:pt>
                <c:pt idx="58">
                  <c:v>37537</c:v>
                </c:pt>
                <c:pt idx="59">
                  <c:v>37536</c:v>
                </c:pt>
                <c:pt idx="60">
                  <c:v>37533</c:v>
                </c:pt>
                <c:pt idx="61">
                  <c:v>37532</c:v>
                </c:pt>
                <c:pt idx="62">
                  <c:v>37531</c:v>
                </c:pt>
                <c:pt idx="63">
                  <c:v>37530</c:v>
                </c:pt>
                <c:pt idx="64">
                  <c:v>37529</c:v>
                </c:pt>
                <c:pt idx="65">
                  <c:v>37526</c:v>
                </c:pt>
                <c:pt idx="66">
                  <c:v>37525</c:v>
                </c:pt>
                <c:pt idx="67">
                  <c:v>37524</c:v>
                </c:pt>
                <c:pt idx="68">
                  <c:v>37523</c:v>
                </c:pt>
                <c:pt idx="69">
                  <c:v>37522</c:v>
                </c:pt>
                <c:pt idx="70">
                  <c:v>37519</c:v>
                </c:pt>
                <c:pt idx="71">
                  <c:v>37518</c:v>
                </c:pt>
                <c:pt idx="72">
                  <c:v>37517</c:v>
                </c:pt>
                <c:pt idx="73">
                  <c:v>37516</c:v>
                </c:pt>
                <c:pt idx="74">
                  <c:v>37515</c:v>
                </c:pt>
                <c:pt idx="75">
                  <c:v>37512</c:v>
                </c:pt>
                <c:pt idx="76">
                  <c:v>37511</c:v>
                </c:pt>
                <c:pt idx="77">
                  <c:v>37510</c:v>
                </c:pt>
                <c:pt idx="78">
                  <c:v>37509</c:v>
                </c:pt>
                <c:pt idx="79">
                  <c:v>37508</c:v>
                </c:pt>
                <c:pt idx="80">
                  <c:v>37505</c:v>
                </c:pt>
                <c:pt idx="81">
                  <c:v>37504</c:v>
                </c:pt>
                <c:pt idx="82">
                  <c:v>37503</c:v>
                </c:pt>
                <c:pt idx="83">
                  <c:v>37502</c:v>
                </c:pt>
                <c:pt idx="84">
                  <c:v>37498</c:v>
                </c:pt>
                <c:pt idx="85">
                  <c:v>37497</c:v>
                </c:pt>
                <c:pt idx="86">
                  <c:v>37496</c:v>
                </c:pt>
                <c:pt idx="87">
                  <c:v>37495</c:v>
                </c:pt>
                <c:pt idx="88">
                  <c:v>37494</c:v>
                </c:pt>
                <c:pt idx="89">
                  <c:v>37491</c:v>
                </c:pt>
                <c:pt idx="90">
                  <c:v>37490</c:v>
                </c:pt>
                <c:pt idx="91">
                  <c:v>37489</c:v>
                </c:pt>
                <c:pt idx="92">
                  <c:v>37488</c:v>
                </c:pt>
                <c:pt idx="93">
                  <c:v>37487</c:v>
                </c:pt>
                <c:pt idx="94">
                  <c:v>37484</c:v>
                </c:pt>
                <c:pt idx="95">
                  <c:v>37483</c:v>
                </c:pt>
                <c:pt idx="96">
                  <c:v>37482</c:v>
                </c:pt>
                <c:pt idx="97">
                  <c:v>37481</c:v>
                </c:pt>
                <c:pt idx="98">
                  <c:v>37480</c:v>
                </c:pt>
                <c:pt idx="99">
                  <c:v>37477</c:v>
                </c:pt>
                <c:pt idx="100">
                  <c:v>37476</c:v>
                </c:pt>
                <c:pt idx="101">
                  <c:v>37475</c:v>
                </c:pt>
                <c:pt idx="102">
                  <c:v>37474</c:v>
                </c:pt>
                <c:pt idx="103">
                  <c:v>37473</c:v>
                </c:pt>
                <c:pt idx="104">
                  <c:v>37470</c:v>
                </c:pt>
                <c:pt idx="105">
                  <c:v>37469</c:v>
                </c:pt>
                <c:pt idx="106">
                  <c:v>37468</c:v>
                </c:pt>
                <c:pt idx="107">
                  <c:v>37467</c:v>
                </c:pt>
                <c:pt idx="108">
                  <c:v>37466</c:v>
                </c:pt>
                <c:pt idx="109">
                  <c:v>37463</c:v>
                </c:pt>
                <c:pt idx="110">
                  <c:v>37462</c:v>
                </c:pt>
                <c:pt idx="111">
                  <c:v>37461</c:v>
                </c:pt>
                <c:pt idx="112">
                  <c:v>37460</c:v>
                </c:pt>
                <c:pt idx="113">
                  <c:v>37459</c:v>
                </c:pt>
                <c:pt idx="114">
                  <c:v>37456</c:v>
                </c:pt>
                <c:pt idx="115">
                  <c:v>37455</c:v>
                </c:pt>
                <c:pt idx="116">
                  <c:v>37454</c:v>
                </c:pt>
                <c:pt idx="117">
                  <c:v>37453</c:v>
                </c:pt>
                <c:pt idx="118">
                  <c:v>37452</c:v>
                </c:pt>
                <c:pt idx="119">
                  <c:v>37449</c:v>
                </c:pt>
                <c:pt idx="120">
                  <c:v>37448</c:v>
                </c:pt>
                <c:pt idx="121">
                  <c:v>37447</c:v>
                </c:pt>
                <c:pt idx="122">
                  <c:v>37446</c:v>
                </c:pt>
                <c:pt idx="123">
                  <c:v>37445</c:v>
                </c:pt>
                <c:pt idx="124">
                  <c:v>37442</c:v>
                </c:pt>
                <c:pt idx="125">
                  <c:v>37440</c:v>
                </c:pt>
                <c:pt idx="126">
                  <c:v>37439</c:v>
                </c:pt>
                <c:pt idx="127">
                  <c:v>37438</c:v>
                </c:pt>
                <c:pt idx="128">
                  <c:v>37435</c:v>
                </c:pt>
                <c:pt idx="129">
                  <c:v>37434</c:v>
                </c:pt>
                <c:pt idx="130">
                  <c:v>37433</c:v>
                </c:pt>
                <c:pt idx="131">
                  <c:v>37432</c:v>
                </c:pt>
                <c:pt idx="132">
                  <c:v>37431</c:v>
                </c:pt>
                <c:pt idx="133">
                  <c:v>37428</c:v>
                </c:pt>
                <c:pt idx="134">
                  <c:v>37427</c:v>
                </c:pt>
                <c:pt idx="135">
                  <c:v>37426</c:v>
                </c:pt>
                <c:pt idx="136">
                  <c:v>37425</c:v>
                </c:pt>
                <c:pt idx="137">
                  <c:v>37424</c:v>
                </c:pt>
                <c:pt idx="138">
                  <c:v>37421</c:v>
                </c:pt>
                <c:pt idx="139">
                  <c:v>37420</c:v>
                </c:pt>
                <c:pt idx="140">
                  <c:v>37419</c:v>
                </c:pt>
                <c:pt idx="141">
                  <c:v>37418</c:v>
                </c:pt>
                <c:pt idx="142">
                  <c:v>37417</c:v>
                </c:pt>
                <c:pt idx="143">
                  <c:v>37414</c:v>
                </c:pt>
                <c:pt idx="144">
                  <c:v>37413</c:v>
                </c:pt>
                <c:pt idx="145">
                  <c:v>37412</c:v>
                </c:pt>
                <c:pt idx="146">
                  <c:v>37411</c:v>
                </c:pt>
                <c:pt idx="147">
                  <c:v>37410</c:v>
                </c:pt>
                <c:pt idx="148">
                  <c:v>37407</c:v>
                </c:pt>
                <c:pt idx="149">
                  <c:v>37406</c:v>
                </c:pt>
                <c:pt idx="150">
                  <c:v>37405</c:v>
                </c:pt>
                <c:pt idx="151">
                  <c:v>37404</c:v>
                </c:pt>
                <c:pt idx="152">
                  <c:v>37400</c:v>
                </c:pt>
                <c:pt idx="153">
                  <c:v>37399</c:v>
                </c:pt>
                <c:pt idx="154">
                  <c:v>37398</c:v>
                </c:pt>
                <c:pt idx="155">
                  <c:v>37397</c:v>
                </c:pt>
                <c:pt idx="156">
                  <c:v>37396</c:v>
                </c:pt>
                <c:pt idx="157">
                  <c:v>37393</c:v>
                </c:pt>
                <c:pt idx="158">
                  <c:v>37392</c:v>
                </c:pt>
                <c:pt idx="159">
                  <c:v>37391</c:v>
                </c:pt>
                <c:pt idx="160">
                  <c:v>37390</c:v>
                </c:pt>
                <c:pt idx="161">
                  <c:v>37389</c:v>
                </c:pt>
                <c:pt idx="162">
                  <c:v>37386</c:v>
                </c:pt>
                <c:pt idx="163">
                  <c:v>37385</c:v>
                </c:pt>
                <c:pt idx="164">
                  <c:v>37384</c:v>
                </c:pt>
                <c:pt idx="165">
                  <c:v>37383</c:v>
                </c:pt>
                <c:pt idx="166">
                  <c:v>37382</c:v>
                </c:pt>
                <c:pt idx="167">
                  <c:v>37379</c:v>
                </c:pt>
                <c:pt idx="168">
                  <c:v>37378</c:v>
                </c:pt>
                <c:pt idx="169">
                  <c:v>37377</c:v>
                </c:pt>
                <c:pt idx="170">
                  <c:v>37376</c:v>
                </c:pt>
                <c:pt idx="171">
                  <c:v>37375</c:v>
                </c:pt>
                <c:pt idx="172">
                  <c:v>37372</c:v>
                </c:pt>
                <c:pt idx="173">
                  <c:v>37371</c:v>
                </c:pt>
                <c:pt idx="174">
                  <c:v>37370</c:v>
                </c:pt>
                <c:pt idx="175">
                  <c:v>37369</c:v>
                </c:pt>
                <c:pt idx="176">
                  <c:v>37368</c:v>
                </c:pt>
                <c:pt idx="177">
                  <c:v>37365</c:v>
                </c:pt>
                <c:pt idx="178">
                  <c:v>37364</c:v>
                </c:pt>
                <c:pt idx="179">
                  <c:v>37363</c:v>
                </c:pt>
                <c:pt idx="180">
                  <c:v>37362</c:v>
                </c:pt>
                <c:pt idx="181">
                  <c:v>37361</c:v>
                </c:pt>
                <c:pt idx="182">
                  <c:v>37358</c:v>
                </c:pt>
                <c:pt idx="183">
                  <c:v>37357</c:v>
                </c:pt>
                <c:pt idx="184">
                  <c:v>37356</c:v>
                </c:pt>
                <c:pt idx="185">
                  <c:v>37355</c:v>
                </c:pt>
                <c:pt idx="186">
                  <c:v>37354</c:v>
                </c:pt>
                <c:pt idx="187">
                  <c:v>37351</c:v>
                </c:pt>
                <c:pt idx="188">
                  <c:v>37350</c:v>
                </c:pt>
                <c:pt idx="189">
                  <c:v>37349</c:v>
                </c:pt>
                <c:pt idx="190">
                  <c:v>37348</c:v>
                </c:pt>
                <c:pt idx="191">
                  <c:v>37347</c:v>
                </c:pt>
                <c:pt idx="192">
                  <c:v>37343</c:v>
                </c:pt>
                <c:pt idx="193">
                  <c:v>37342</c:v>
                </c:pt>
                <c:pt idx="194">
                  <c:v>37341</c:v>
                </c:pt>
                <c:pt idx="195">
                  <c:v>37340</c:v>
                </c:pt>
                <c:pt idx="196">
                  <c:v>37337</c:v>
                </c:pt>
                <c:pt idx="197">
                  <c:v>37336</c:v>
                </c:pt>
                <c:pt idx="198">
                  <c:v>37335</c:v>
                </c:pt>
                <c:pt idx="199">
                  <c:v>37334</c:v>
                </c:pt>
                <c:pt idx="200">
                  <c:v>37333</c:v>
                </c:pt>
                <c:pt idx="201">
                  <c:v>37330</c:v>
                </c:pt>
                <c:pt idx="202">
                  <c:v>37329</c:v>
                </c:pt>
                <c:pt idx="203">
                  <c:v>37328</c:v>
                </c:pt>
                <c:pt idx="204">
                  <c:v>37327</c:v>
                </c:pt>
                <c:pt idx="205">
                  <c:v>37326</c:v>
                </c:pt>
                <c:pt idx="206">
                  <c:v>37323</c:v>
                </c:pt>
                <c:pt idx="207">
                  <c:v>37322</c:v>
                </c:pt>
                <c:pt idx="208">
                  <c:v>37321</c:v>
                </c:pt>
                <c:pt idx="209">
                  <c:v>37320</c:v>
                </c:pt>
                <c:pt idx="210">
                  <c:v>37319</c:v>
                </c:pt>
                <c:pt idx="211">
                  <c:v>37316</c:v>
                </c:pt>
                <c:pt idx="212">
                  <c:v>37315</c:v>
                </c:pt>
                <c:pt idx="213">
                  <c:v>37314</c:v>
                </c:pt>
                <c:pt idx="214">
                  <c:v>37313</c:v>
                </c:pt>
                <c:pt idx="215">
                  <c:v>37312</c:v>
                </c:pt>
                <c:pt idx="216">
                  <c:v>37309</c:v>
                </c:pt>
                <c:pt idx="217">
                  <c:v>37308</c:v>
                </c:pt>
                <c:pt idx="218">
                  <c:v>37307</c:v>
                </c:pt>
                <c:pt idx="219">
                  <c:v>37306</c:v>
                </c:pt>
                <c:pt idx="220">
                  <c:v>37302</c:v>
                </c:pt>
                <c:pt idx="221">
                  <c:v>37301</c:v>
                </c:pt>
                <c:pt idx="222">
                  <c:v>37300</c:v>
                </c:pt>
                <c:pt idx="223">
                  <c:v>37299</c:v>
                </c:pt>
                <c:pt idx="224">
                  <c:v>37298</c:v>
                </c:pt>
                <c:pt idx="225">
                  <c:v>37295</c:v>
                </c:pt>
                <c:pt idx="226">
                  <c:v>37294</c:v>
                </c:pt>
                <c:pt idx="227">
                  <c:v>37293</c:v>
                </c:pt>
                <c:pt idx="228">
                  <c:v>37292</c:v>
                </c:pt>
                <c:pt idx="229">
                  <c:v>37291</c:v>
                </c:pt>
                <c:pt idx="230">
                  <c:v>37288</c:v>
                </c:pt>
                <c:pt idx="231">
                  <c:v>37287</c:v>
                </c:pt>
                <c:pt idx="232">
                  <c:v>37286</c:v>
                </c:pt>
                <c:pt idx="233">
                  <c:v>37285</c:v>
                </c:pt>
                <c:pt idx="234">
                  <c:v>37284</c:v>
                </c:pt>
                <c:pt idx="235">
                  <c:v>37281</c:v>
                </c:pt>
                <c:pt idx="236">
                  <c:v>37280</c:v>
                </c:pt>
                <c:pt idx="237">
                  <c:v>37279</c:v>
                </c:pt>
                <c:pt idx="238">
                  <c:v>37278</c:v>
                </c:pt>
                <c:pt idx="239">
                  <c:v>37274</c:v>
                </c:pt>
                <c:pt idx="240">
                  <c:v>37273</c:v>
                </c:pt>
                <c:pt idx="241">
                  <c:v>37272</c:v>
                </c:pt>
                <c:pt idx="242">
                  <c:v>37271</c:v>
                </c:pt>
                <c:pt idx="243">
                  <c:v>37270</c:v>
                </c:pt>
                <c:pt idx="244">
                  <c:v>37267</c:v>
                </c:pt>
                <c:pt idx="245">
                  <c:v>37266</c:v>
                </c:pt>
                <c:pt idx="246">
                  <c:v>37265</c:v>
                </c:pt>
                <c:pt idx="247">
                  <c:v>37264</c:v>
                </c:pt>
                <c:pt idx="248">
                  <c:v>37263</c:v>
                </c:pt>
                <c:pt idx="249">
                  <c:v>37260</c:v>
                </c:pt>
                <c:pt idx="250">
                  <c:v>37259</c:v>
                </c:pt>
                <c:pt idx="251">
                  <c:v>37258</c:v>
                </c:pt>
                <c:pt idx="252">
                  <c:v>37256</c:v>
                </c:pt>
                <c:pt idx="253">
                  <c:v>37253</c:v>
                </c:pt>
                <c:pt idx="254">
                  <c:v>37252</c:v>
                </c:pt>
                <c:pt idx="255">
                  <c:v>37251</c:v>
                </c:pt>
                <c:pt idx="256">
                  <c:v>37249</c:v>
                </c:pt>
                <c:pt idx="257">
                  <c:v>37246</c:v>
                </c:pt>
                <c:pt idx="258">
                  <c:v>37245</c:v>
                </c:pt>
                <c:pt idx="259">
                  <c:v>37244</c:v>
                </c:pt>
                <c:pt idx="260">
                  <c:v>37243</c:v>
                </c:pt>
                <c:pt idx="261">
                  <c:v>37242</c:v>
                </c:pt>
                <c:pt idx="262">
                  <c:v>37239</c:v>
                </c:pt>
                <c:pt idx="263">
                  <c:v>37238</c:v>
                </c:pt>
                <c:pt idx="264">
                  <c:v>37237</c:v>
                </c:pt>
                <c:pt idx="265">
                  <c:v>37236</c:v>
                </c:pt>
                <c:pt idx="266">
                  <c:v>37235</c:v>
                </c:pt>
                <c:pt idx="267">
                  <c:v>37232</c:v>
                </c:pt>
                <c:pt idx="268">
                  <c:v>37231</c:v>
                </c:pt>
                <c:pt idx="269">
                  <c:v>37230</c:v>
                </c:pt>
                <c:pt idx="270">
                  <c:v>37229</c:v>
                </c:pt>
                <c:pt idx="271">
                  <c:v>37228</c:v>
                </c:pt>
                <c:pt idx="272">
                  <c:v>37225</c:v>
                </c:pt>
                <c:pt idx="273">
                  <c:v>37224</c:v>
                </c:pt>
                <c:pt idx="274">
                  <c:v>37223</c:v>
                </c:pt>
                <c:pt idx="275">
                  <c:v>37222</c:v>
                </c:pt>
                <c:pt idx="276">
                  <c:v>37221</c:v>
                </c:pt>
                <c:pt idx="277">
                  <c:v>37218</c:v>
                </c:pt>
                <c:pt idx="278">
                  <c:v>37216</c:v>
                </c:pt>
                <c:pt idx="279">
                  <c:v>37215</c:v>
                </c:pt>
                <c:pt idx="280">
                  <c:v>37214</c:v>
                </c:pt>
                <c:pt idx="281">
                  <c:v>37211</c:v>
                </c:pt>
                <c:pt idx="282">
                  <c:v>37210</c:v>
                </c:pt>
                <c:pt idx="283">
                  <c:v>37209</c:v>
                </c:pt>
                <c:pt idx="284">
                  <c:v>37208</c:v>
                </c:pt>
                <c:pt idx="285">
                  <c:v>37207</c:v>
                </c:pt>
                <c:pt idx="286">
                  <c:v>37204</c:v>
                </c:pt>
                <c:pt idx="287">
                  <c:v>37203</c:v>
                </c:pt>
                <c:pt idx="288">
                  <c:v>37202</c:v>
                </c:pt>
                <c:pt idx="289">
                  <c:v>37201</c:v>
                </c:pt>
                <c:pt idx="290">
                  <c:v>37200</c:v>
                </c:pt>
                <c:pt idx="291">
                  <c:v>37197</c:v>
                </c:pt>
                <c:pt idx="292">
                  <c:v>37196</c:v>
                </c:pt>
                <c:pt idx="293">
                  <c:v>37195</c:v>
                </c:pt>
                <c:pt idx="294">
                  <c:v>37194</c:v>
                </c:pt>
                <c:pt idx="295">
                  <c:v>37193</c:v>
                </c:pt>
                <c:pt idx="296">
                  <c:v>37190</c:v>
                </c:pt>
                <c:pt idx="297">
                  <c:v>37189</c:v>
                </c:pt>
                <c:pt idx="298">
                  <c:v>37188</c:v>
                </c:pt>
                <c:pt idx="299">
                  <c:v>37187</c:v>
                </c:pt>
                <c:pt idx="300">
                  <c:v>37186</c:v>
                </c:pt>
                <c:pt idx="301">
                  <c:v>37183</c:v>
                </c:pt>
                <c:pt idx="302">
                  <c:v>37182</c:v>
                </c:pt>
                <c:pt idx="303">
                  <c:v>37181</c:v>
                </c:pt>
                <c:pt idx="304">
                  <c:v>37180</c:v>
                </c:pt>
                <c:pt idx="305">
                  <c:v>37179</c:v>
                </c:pt>
                <c:pt idx="306">
                  <c:v>37176</c:v>
                </c:pt>
                <c:pt idx="307">
                  <c:v>37175</c:v>
                </c:pt>
                <c:pt idx="308">
                  <c:v>37174</c:v>
                </c:pt>
                <c:pt idx="309">
                  <c:v>37173</c:v>
                </c:pt>
                <c:pt idx="310">
                  <c:v>37172</c:v>
                </c:pt>
                <c:pt idx="311">
                  <c:v>37169</c:v>
                </c:pt>
                <c:pt idx="312">
                  <c:v>37168</c:v>
                </c:pt>
                <c:pt idx="313">
                  <c:v>37167</c:v>
                </c:pt>
                <c:pt idx="314">
                  <c:v>37166</c:v>
                </c:pt>
                <c:pt idx="315">
                  <c:v>37165</c:v>
                </c:pt>
                <c:pt idx="316">
                  <c:v>37162</c:v>
                </c:pt>
                <c:pt idx="317">
                  <c:v>37161</c:v>
                </c:pt>
                <c:pt idx="318">
                  <c:v>37160</c:v>
                </c:pt>
                <c:pt idx="319">
                  <c:v>37159</c:v>
                </c:pt>
                <c:pt idx="320">
                  <c:v>37158</c:v>
                </c:pt>
                <c:pt idx="321">
                  <c:v>37155</c:v>
                </c:pt>
                <c:pt idx="322">
                  <c:v>37154</c:v>
                </c:pt>
                <c:pt idx="323">
                  <c:v>37153</c:v>
                </c:pt>
                <c:pt idx="324">
                  <c:v>37152</c:v>
                </c:pt>
                <c:pt idx="325">
                  <c:v>37151</c:v>
                </c:pt>
                <c:pt idx="326">
                  <c:v>37144</c:v>
                </c:pt>
                <c:pt idx="327">
                  <c:v>37141</c:v>
                </c:pt>
                <c:pt idx="328">
                  <c:v>37140</c:v>
                </c:pt>
                <c:pt idx="329">
                  <c:v>37139</c:v>
                </c:pt>
                <c:pt idx="330">
                  <c:v>37138</c:v>
                </c:pt>
                <c:pt idx="331">
                  <c:v>37134</c:v>
                </c:pt>
                <c:pt idx="332">
                  <c:v>37133</c:v>
                </c:pt>
                <c:pt idx="333">
                  <c:v>37132</c:v>
                </c:pt>
                <c:pt idx="334">
                  <c:v>37131</c:v>
                </c:pt>
                <c:pt idx="335">
                  <c:v>37130</c:v>
                </c:pt>
                <c:pt idx="336">
                  <c:v>37127</c:v>
                </c:pt>
                <c:pt idx="337">
                  <c:v>37126</c:v>
                </c:pt>
                <c:pt idx="338">
                  <c:v>37125</c:v>
                </c:pt>
                <c:pt idx="339">
                  <c:v>37124</c:v>
                </c:pt>
                <c:pt idx="340">
                  <c:v>37123</c:v>
                </c:pt>
                <c:pt idx="341">
                  <c:v>37120</c:v>
                </c:pt>
                <c:pt idx="342">
                  <c:v>37119</c:v>
                </c:pt>
                <c:pt idx="343">
                  <c:v>37118</c:v>
                </c:pt>
                <c:pt idx="344">
                  <c:v>37117</c:v>
                </c:pt>
                <c:pt idx="345">
                  <c:v>37116</c:v>
                </c:pt>
                <c:pt idx="346">
                  <c:v>37113</c:v>
                </c:pt>
                <c:pt idx="347">
                  <c:v>37112</c:v>
                </c:pt>
                <c:pt idx="348">
                  <c:v>37111</c:v>
                </c:pt>
                <c:pt idx="349">
                  <c:v>37110</c:v>
                </c:pt>
                <c:pt idx="350">
                  <c:v>37109</c:v>
                </c:pt>
                <c:pt idx="351">
                  <c:v>37106</c:v>
                </c:pt>
                <c:pt idx="352">
                  <c:v>37105</c:v>
                </c:pt>
                <c:pt idx="353">
                  <c:v>37104</c:v>
                </c:pt>
                <c:pt idx="354">
                  <c:v>37103</c:v>
                </c:pt>
                <c:pt idx="355">
                  <c:v>37102</c:v>
                </c:pt>
                <c:pt idx="356">
                  <c:v>37099</c:v>
                </c:pt>
                <c:pt idx="357">
                  <c:v>37098</c:v>
                </c:pt>
                <c:pt idx="358">
                  <c:v>37097</c:v>
                </c:pt>
                <c:pt idx="359">
                  <c:v>37096</c:v>
                </c:pt>
                <c:pt idx="360">
                  <c:v>37095</c:v>
                </c:pt>
                <c:pt idx="361">
                  <c:v>37092</c:v>
                </c:pt>
                <c:pt idx="362">
                  <c:v>37091</c:v>
                </c:pt>
                <c:pt idx="363">
                  <c:v>37090</c:v>
                </c:pt>
                <c:pt idx="364">
                  <c:v>37089</c:v>
                </c:pt>
                <c:pt idx="365">
                  <c:v>37088</c:v>
                </c:pt>
                <c:pt idx="366">
                  <c:v>37085</c:v>
                </c:pt>
                <c:pt idx="367">
                  <c:v>37084</c:v>
                </c:pt>
                <c:pt idx="368">
                  <c:v>37083</c:v>
                </c:pt>
                <c:pt idx="369">
                  <c:v>37082</c:v>
                </c:pt>
                <c:pt idx="370">
                  <c:v>37081</c:v>
                </c:pt>
                <c:pt idx="371">
                  <c:v>37078</c:v>
                </c:pt>
                <c:pt idx="372">
                  <c:v>37077</c:v>
                </c:pt>
                <c:pt idx="373">
                  <c:v>37075</c:v>
                </c:pt>
                <c:pt idx="374">
                  <c:v>37074</c:v>
                </c:pt>
                <c:pt idx="375">
                  <c:v>37071</c:v>
                </c:pt>
                <c:pt idx="376">
                  <c:v>37070</c:v>
                </c:pt>
                <c:pt idx="377">
                  <c:v>37069</c:v>
                </c:pt>
                <c:pt idx="378">
                  <c:v>37068</c:v>
                </c:pt>
                <c:pt idx="379">
                  <c:v>37067</c:v>
                </c:pt>
                <c:pt idx="380">
                  <c:v>37064</c:v>
                </c:pt>
                <c:pt idx="381">
                  <c:v>37063</c:v>
                </c:pt>
                <c:pt idx="382">
                  <c:v>37062</c:v>
                </c:pt>
                <c:pt idx="383">
                  <c:v>37061</c:v>
                </c:pt>
                <c:pt idx="384">
                  <c:v>37060</c:v>
                </c:pt>
                <c:pt idx="385">
                  <c:v>37057</c:v>
                </c:pt>
                <c:pt idx="386">
                  <c:v>37056</c:v>
                </c:pt>
                <c:pt idx="387">
                  <c:v>37055</c:v>
                </c:pt>
                <c:pt idx="388">
                  <c:v>37054</c:v>
                </c:pt>
                <c:pt idx="389">
                  <c:v>37053</c:v>
                </c:pt>
                <c:pt idx="390">
                  <c:v>37050</c:v>
                </c:pt>
                <c:pt idx="391">
                  <c:v>37049</c:v>
                </c:pt>
                <c:pt idx="392">
                  <c:v>37048</c:v>
                </c:pt>
                <c:pt idx="393">
                  <c:v>37047</c:v>
                </c:pt>
                <c:pt idx="394">
                  <c:v>37046</c:v>
                </c:pt>
                <c:pt idx="395">
                  <c:v>37043</c:v>
                </c:pt>
                <c:pt idx="396">
                  <c:v>37042</c:v>
                </c:pt>
                <c:pt idx="397">
                  <c:v>37041</c:v>
                </c:pt>
                <c:pt idx="398">
                  <c:v>37040</c:v>
                </c:pt>
                <c:pt idx="399">
                  <c:v>37036</c:v>
                </c:pt>
                <c:pt idx="400">
                  <c:v>37035</c:v>
                </c:pt>
                <c:pt idx="401">
                  <c:v>37034</c:v>
                </c:pt>
                <c:pt idx="402">
                  <c:v>37033</c:v>
                </c:pt>
                <c:pt idx="403">
                  <c:v>37032</c:v>
                </c:pt>
                <c:pt idx="404">
                  <c:v>37029</c:v>
                </c:pt>
                <c:pt idx="405">
                  <c:v>37028</c:v>
                </c:pt>
                <c:pt idx="406">
                  <c:v>37027</c:v>
                </c:pt>
                <c:pt idx="407">
                  <c:v>37026</c:v>
                </c:pt>
                <c:pt idx="408">
                  <c:v>37025</c:v>
                </c:pt>
                <c:pt idx="409">
                  <c:v>37022</c:v>
                </c:pt>
                <c:pt idx="410">
                  <c:v>37021</c:v>
                </c:pt>
                <c:pt idx="411">
                  <c:v>37020</c:v>
                </c:pt>
                <c:pt idx="412">
                  <c:v>37019</c:v>
                </c:pt>
                <c:pt idx="413">
                  <c:v>37018</c:v>
                </c:pt>
                <c:pt idx="414">
                  <c:v>37015</c:v>
                </c:pt>
                <c:pt idx="415">
                  <c:v>37014</c:v>
                </c:pt>
                <c:pt idx="416">
                  <c:v>37013</c:v>
                </c:pt>
                <c:pt idx="417">
                  <c:v>37012</c:v>
                </c:pt>
                <c:pt idx="418">
                  <c:v>37011</c:v>
                </c:pt>
                <c:pt idx="419">
                  <c:v>37008</c:v>
                </c:pt>
                <c:pt idx="420">
                  <c:v>37007</c:v>
                </c:pt>
                <c:pt idx="421">
                  <c:v>37006</c:v>
                </c:pt>
                <c:pt idx="422">
                  <c:v>37005</c:v>
                </c:pt>
                <c:pt idx="423">
                  <c:v>37004</c:v>
                </c:pt>
                <c:pt idx="424">
                  <c:v>37001</c:v>
                </c:pt>
                <c:pt idx="425">
                  <c:v>37000</c:v>
                </c:pt>
                <c:pt idx="426">
                  <c:v>36999</c:v>
                </c:pt>
                <c:pt idx="427">
                  <c:v>36998</c:v>
                </c:pt>
                <c:pt idx="428">
                  <c:v>36997</c:v>
                </c:pt>
                <c:pt idx="429">
                  <c:v>36993</c:v>
                </c:pt>
                <c:pt idx="430">
                  <c:v>36992</c:v>
                </c:pt>
                <c:pt idx="431">
                  <c:v>36991</c:v>
                </c:pt>
                <c:pt idx="432">
                  <c:v>36990</c:v>
                </c:pt>
                <c:pt idx="433">
                  <c:v>36987</c:v>
                </c:pt>
                <c:pt idx="434">
                  <c:v>36986</c:v>
                </c:pt>
                <c:pt idx="435">
                  <c:v>36985</c:v>
                </c:pt>
                <c:pt idx="436">
                  <c:v>36984</c:v>
                </c:pt>
                <c:pt idx="437">
                  <c:v>36983</c:v>
                </c:pt>
                <c:pt idx="438">
                  <c:v>36980</c:v>
                </c:pt>
                <c:pt idx="439">
                  <c:v>36979</c:v>
                </c:pt>
                <c:pt idx="440">
                  <c:v>36978</c:v>
                </c:pt>
                <c:pt idx="441">
                  <c:v>36977</c:v>
                </c:pt>
                <c:pt idx="442">
                  <c:v>36976</c:v>
                </c:pt>
                <c:pt idx="443">
                  <c:v>36973</c:v>
                </c:pt>
                <c:pt idx="444">
                  <c:v>36972</c:v>
                </c:pt>
                <c:pt idx="445">
                  <c:v>36971</c:v>
                </c:pt>
                <c:pt idx="446">
                  <c:v>36970</c:v>
                </c:pt>
                <c:pt idx="447">
                  <c:v>36969</c:v>
                </c:pt>
                <c:pt idx="448">
                  <c:v>36966</c:v>
                </c:pt>
                <c:pt idx="449">
                  <c:v>36965</c:v>
                </c:pt>
                <c:pt idx="450">
                  <c:v>36964</c:v>
                </c:pt>
                <c:pt idx="451">
                  <c:v>36963</c:v>
                </c:pt>
                <c:pt idx="452">
                  <c:v>36962</c:v>
                </c:pt>
                <c:pt idx="453">
                  <c:v>36959</c:v>
                </c:pt>
                <c:pt idx="454">
                  <c:v>36958</c:v>
                </c:pt>
                <c:pt idx="455">
                  <c:v>36957</c:v>
                </c:pt>
                <c:pt idx="456">
                  <c:v>36956</c:v>
                </c:pt>
                <c:pt idx="457">
                  <c:v>36955</c:v>
                </c:pt>
                <c:pt idx="458">
                  <c:v>36952</c:v>
                </c:pt>
                <c:pt idx="459">
                  <c:v>36951</c:v>
                </c:pt>
                <c:pt idx="460">
                  <c:v>36950</c:v>
                </c:pt>
                <c:pt idx="461">
                  <c:v>36949</c:v>
                </c:pt>
                <c:pt idx="462">
                  <c:v>36948</c:v>
                </c:pt>
                <c:pt idx="463">
                  <c:v>36945</c:v>
                </c:pt>
                <c:pt idx="464">
                  <c:v>36944</c:v>
                </c:pt>
                <c:pt idx="465">
                  <c:v>36943</c:v>
                </c:pt>
                <c:pt idx="466">
                  <c:v>36942</c:v>
                </c:pt>
                <c:pt idx="467">
                  <c:v>36938</c:v>
                </c:pt>
                <c:pt idx="468">
                  <c:v>36937</c:v>
                </c:pt>
                <c:pt idx="469">
                  <c:v>36936</c:v>
                </c:pt>
                <c:pt idx="470">
                  <c:v>36935</c:v>
                </c:pt>
                <c:pt idx="471">
                  <c:v>36934</c:v>
                </c:pt>
                <c:pt idx="472">
                  <c:v>36931</c:v>
                </c:pt>
                <c:pt idx="473">
                  <c:v>36930</c:v>
                </c:pt>
                <c:pt idx="474">
                  <c:v>36929</c:v>
                </c:pt>
                <c:pt idx="475">
                  <c:v>36928</c:v>
                </c:pt>
                <c:pt idx="476">
                  <c:v>36927</c:v>
                </c:pt>
                <c:pt idx="477">
                  <c:v>36924</c:v>
                </c:pt>
                <c:pt idx="478">
                  <c:v>36923</c:v>
                </c:pt>
                <c:pt idx="479">
                  <c:v>36922</c:v>
                </c:pt>
                <c:pt idx="480">
                  <c:v>36921</c:v>
                </c:pt>
                <c:pt idx="481">
                  <c:v>36920</c:v>
                </c:pt>
                <c:pt idx="482">
                  <c:v>36917</c:v>
                </c:pt>
                <c:pt idx="483">
                  <c:v>36916</c:v>
                </c:pt>
                <c:pt idx="484">
                  <c:v>36915</c:v>
                </c:pt>
                <c:pt idx="485">
                  <c:v>36914</c:v>
                </c:pt>
                <c:pt idx="486">
                  <c:v>36913</c:v>
                </c:pt>
                <c:pt idx="487">
                  <c:v>36910</c:v>
                </c:pt>
                <c:pt idx="488">
                  <c:v>36909</c:v>
                </c:pt>
                <c:pt idx="489">
                  <c:v>36908</c:v>
                </c:pt>
                <c:pt idx="490">
                  <c:v>36907</c:v>
                </c:pt>
                <c:pt idx="491">
                  <c:v>36903</c:v>
                </c:pt>
                <c:pt idx="492">
                  <c:v>36902</c:v>
                </c:pt>
                <c:pt idx="493">
                  <c:v>36901</c:v>
                </c:pt>
                <c:pt idx="494">
                  <c:v>36900</c:v>
                </c:pt>
                <c:pt idx="495">
                  <c:v>36899</c:v>
                </c:pt>
                <c:pt idx="496">
                  <c:v>36896</c:v>
                </c:pt>
                <c:pt idx="497">
                  <c:v>36895</c:v>
                </c:pt>
                <c:pt idx="498">
                  <c:v>36894</c:v>
                </c:pt>
                <c:pt idx="499">
                  <c:v>36893</c:v>
                </c:pt>
                <c:pt idx="500">
                  <c:v>36889</c:v>
                </c:pt>
                <c:pt idx="501">
                  <c:v>36888</c:v>
                </c:pt>
                <c:pt idx="502">
                  <c:v>36887</c:v>
                </c:pt>
                <c:pt idx="503">
                  <c:v>36886</c:v>
                </c:pt>
                <c:pt idx="504">
                  <c:v>36882</c:v>
                </c:pt>
                <c:pt idx="505">
                  <c:v>36881</c:v>
                </c:pt>
                <c:pt idx="506">
                  <c:v>36880</c:v>
                </c:pt>
                <c:pt idx="507">
                  <c:v>36879</c:v>
                </c:pt>
                <c:pt idx="508">
                  <c:v>36878</c:v>
                </c:pt>
                <c:pt idx="509">
                  <c:v>36875</c:v>
                </c:pt>
                <c:pt idx="510">
                  <c:v>36874</c:v>
                </c:pt>
                <c:pt idx="511">
                  <c:v>36873</c:v>
                </c:pt>
                <c:pt idx="512">
                  <c:v>36872</c:v>
                </c:pt>
                <c:pt idx="513">
                  <c:v>36871</c:v>
                </c:pt>
                <c:pt idx="514">
                  <c:v>36868</c:v>
                </c:pt>
                <c:pt idx="515">
                  <c:v>36867</c:v>
                </c:pt>
                <c:pt idx="516">
                  <c:v>36866</c:v>
                </c:pt>
                <c:pt idx="517">
                  <c:v>36865</c:v>
                </c:pt>
                <c:pt idx="518">
                  <c:v>36864</c:v>
                </c:pt>
                <c:pt idx="519">
                  <c:v>36861</c:v>
                </c:pt>
                <c:pt idx="520">
                  <c:v>36860</c:v>
                </c:pt>
                <c:pt idx="521">
                  <c:v>36859</c:v>
                </c:pt>
                <c:pt idx="522">
                  <c:v>36858</c:v>
                </c:pt>
                <c:pt idx="523">
                  <c:v>36857</c:v>
                </c:pt>
                <c:pt idx="524">
                  <c:v>36854</c:v>
                </c:pt>
                <c:pt idx="525">
                  <c:v>36852</c:v>
                </c:pt>
                <c:pt idx="526">
                  <c:v>36851</c:v>
                </c:pt>
                <c:pt idx="527">
                  <c:v>36850</c:v>
                </c:pt>
                <c:pt idx="528">
                  <c:v>36847</c:v>
                </c:pt>
                <c:pt idx="529">
                  <c:v>36846</c:v>
                </c:pt>
                <c:pt idx="530">
                  <c:v>36845</c:v>
                </c:pt>
                <c:pt idx="531">
                  <c:v>36844</c:v>
                </c:pt>
                <c:pt idx="532">
                  <c:v>36843</c:v>
                </c:pt>
                <c:pt idx="533">
                  <c:v>36840</c:v>
                </c:pt>
                <c:pt idx="534">
                  <c:v>36839</c:v>
                </c:pt>
                <c:pt idx="535">
                  <c:v>36838</c:v>
                </c:pt>
                <c:pt idx="536">
                  <c:v>36837</c:v>
                </c:pt>
                <c:pt idx="537">
                  <c:v>36836</c:v>
                </c:pt>
                <c:pt idx="538">
                  <c:v>36833</c:v>
                </c:pt>
                <c:pt idx="539">
                  <c:v>36832</c:v>
                </c:pt>
                <c:pt idx="540">
                  <c:v>36831</c:v>
                </c:pt>
                <c:pt idx="541">
                  <c:v>36830</c:v>
                </c:pt>
                <c:pt idx="542">
                  <c:v>36829</c:v>
                </c:pt>
                <c:pt idx="543">
                  <c:v>36826</c:v>
                </c:pt>
                <c:pt idx="544">
                  <c:v>36825</c:v>
                </c:pt>
                <c:pt idx="545">
                  <c:v>36824</c:v>
                </c:pt>
                <c:pt idx="546">
                  <c:v>36823</c:v>
                </c:pt>
                <c:pt idx="547">
                  <c:v>36822</c:v>
                </c:pt>
                <c:pt idx="548">
                  <c:v>36819</c:v>
                </c:pt>
                <c:pt idx="549">
                  <c:v>36818</c:v>
                </c:pt>
                <c:pt idx="550">
                  <c:v>36817</c:v>
                </c:pt>
                <c:pt idx="551">
                  <c:v>36816</c:v>
                </c:pt>
                <c:pt idx="552">
                  <c:v>36815</c:v>
                </c:pt>
                <c:pt idx="553">
                  <c:v>36812</c:v>
                </c:pt>
                <c:pt idx="554">
                  <c:v>36811</c:v>
                </c:pt>
                <c:pt idx="555">
                  <c:v>36810</c:v>
                </c:pt>
                <c:pt idx="556">
                  <c:v>36809</c:v>
                </c:pt>
                <c:pt idx="557">
                  <c:v>36808</c:v>
                </c:pt>
                <c:pt idx="558">
                  <c:v>36805</c:v>
                </c:pt>
                <c:pt idx="559">
                  <c:v>36804</c:v>
                </c:pt>
                <c:pt idx="560">
                  <c:v>36803</c:v>
                </c:pt>
                <c:pt idx="561">
                  <c:v>36802</c:v>
                </c:pt>
                <c:pt idx="562">
                  <c:v>36801</c:v>
                </c:pt>
                <c:pt idx="563">
                  <c:v>36798</c:v>
                </c:pt>
                <c:pt idx="564">
                  <c:v>36797</c:v>
                </c:pt>
                <c:pt idx="565">
                  <c:v>36796</c:v>
                </c:pt>
                <c:pt idx="566">
                  <c:v>36795</c:v>
                </c:pt>
                <c:pt idx="567">
                  <c:v>36794</c:v>
                </c:pt>
                <c:pt idx="568">
                  <c:v>36791</c:v>
                </c:pt>
                <c:pt idx="569">
                  <c:v>36790</c:v>
                </c:pt>
                <c:pt idx="570">
                  <c:v>36789</c:v>
                </c:pt>
                <c:pt idx="571">
                  <c:v>36788</c:v>
                </c:pt>
                <c:pt idx="572">
                  <c:v>36787</c:v>
                </c:pt>
                <c:pt idx="573">
                  <c:v>36784</c:v>
                </c:pt>
                <c:pt idx="574">
                  <c:v>36783</c:v>
                </c:pt>
                <c:pt idx="575">
                  <c:v>36782</c:v>
                </c:pt>
                <c:pt idx="576">
                  <c:v>36781</c:v>
                </c:pt>
                <c:pt idx="577">
                  <c:v>36780</c:v>
                </c:pt>
                <c:pt idx="578">
                  <c:v>36777</c:v>
                </c:pt>
                <c:pt idx="579">
                  <c:v>36776</c:v>
                </c:pt>
                <c:pt idx="580">
                  <c:v>36775</c:v>
                </c:pt>
                <c:pt idx="581">
                  <c:v>36774</c:v>
                </c:pt>
                <c:pt idx="582">
                  <c:v>36770</c:v>
                </c:pt>
                <c:pt idx="583">
                  <c:v>36769</c:v>
                </c:pt>
                <c:pt idx="584">
                  <c:v>36768</c:v>
                </c:pt>
                <c:pt idx="585">
                  <c:v>36767</c:v>
                </c:pt>
                <c:pt idx="586">
                  <c:v>36766</c:v>
                </c:pt>
                <c:pt idx="587">
                  <c:v>36763</c:v>
                </c:pt>
                <c:pt idx="588">
                  <c:v>36762</c:v>
                </c:pt>
                <c:pt idx="589">
                  <c:v>36761</c:v>
                </c:pt>
                <c:pt idx="590">
                  <c:v>36760</c:v>
                </c:pt>
                <c:pt idx="591">
                  <c:v>36759</c:v>
                </c:pt>
                <c:pt idx="592">
                  <c:v>36756</c:v>
                </c:pt>
                <c:pt idx="593">
                  <c:v>36755</c:v>
                </c:pt>
                <c:pt idx="594">
                  <c:v>36754</c:v>
                </c:pt>
                <c:pt idx="595">
                  <c:v>36753</c:v>
                </c:pt>
                <c:pt idx="596">
                  <c:v>36752</c:v>
                </c:pt>
                <c:pt idx="597">
                  <c:v>36749</c:v>
                </c:pt>
                <c:pt idx="598">
                  <c:v>36748</c:v>
                </c:pt>
                <c:pt idx="599">
                  <c:v>36747</c:v>
                </c:pt>
                <c:pt idx="600">
                  <c:v>36746</c:v>
                </c:pt>
                <c:pt idx="601">
                  <c:v>36745</c:v>
                </c:pt>
                <c:pt idx="602">
                  <c:v>36742</c:v>
                </c:pt>
                <c:pt idx="603">
                  <c:v>36741</c:v>
                </c:pt>
                <c:pt idx="604">
                  <c:v>36740</c:v>
                </c:pt>
                <c:pt idx="605">
                  <c:v>36739</c:v>
                </c:pt>
                <c:pt idx="606">
                  <c:v>36738</c:v>
                </c:pt>
                <c:pt idx="607">
                  <c:v>36735</c:v>
                </c:pt>
                <c:pt idx="608">
                  <c:v>36734</c:v>
                </c:pt>
                <c:pt idx="609">
                  <c:v>36733</c:v>
                </c:pt>
                <c:pt idx="610">
                  <c:v>36732</c:v>
                </c:pt>
                <c:pt idx="611">
                  <c:v>36731</c:v>
                </c:pt>
                <c:pt idx="612">
                  <c:v>36728</c:v>
                </c:pt>
                <c:pt idx="613">
                  <c:v>36727</c:v>
                </c:pt>
                <c:pt idx="614">
                  <c:v>36726</c:v>
                </c:pt>
                <c:pt idx="615">
                  <c:v>36725</c:v>
                </c:pt>
                <c:pt idx="616">
                  <c:v>36724</c:v>
                </c:pt>
                <c:pt idx="617">
                  <c:v>36721</c:v>
                </c:pt>
                <c:pt idx="618">
                  <c:v>36720</c:v>
                </c:pt>
                <c:pt idx="619">
                  <c:v>36719</c:v>
                </c:pt>
                <c:pt idx="620">
                  <c:v>36718</c:v>
                </c:pt>
                <c:pt idx="621">
                  <c:v>36717</c:v>
                </c:pt>
                <c:pt idx="622">
                  <c:v>36714</c:v>
                </c:pt>
                <c:pt idx="623">
                  <c:v>36713</c:v>
                </c:pt>
                <c:pt idx="624">
                  <c:v>36712</c:v>
                </c:pt>
                <c:pt idx="625">
                  <c:v>36710</c:v>
                </c:pt>
                <c:pt idx="626">
                  <c:v>36707</c:v>
                </c:pt>
                <c:pt idx="627">
                  <c:v>36706</c:v>
                </c:pt>
                <c:pt idx="628">
                  <c:v>36705</c:v>
                </c:pt>
                <c:pt idx="629">
                  <c:v>36704</c:v>
                </c:pt>
                <c:pt idx="630">
                  <c:v>36703</c:v>
                </c:pt>
                <c:pt idx="631">
                  <c:v>36700</c:v>
                </c:pt>
                <c:pt idx="632">
                  <c:v>36699</c:v>
                </c:pt>
                <c:pt idx="633">
                  <c:v>36698</c:v>
                </c:pt>
                <c:pt idx="634">
                  <c:v>36697</c:v>
                </c:pt>
                <c:pt idx="635">
                  <c:v>36696</c:v>
                </c:pt>
                <c:pt idx="636">
                  <c:v>36693</c:v>
                </c:pt>
                <c:pt idx="637">
                  <c:v>36692</c:v>
                </c:pt>
                <c:pt idx="638">
                  <c:v>36691</c:v>
                </c:pt>
                <c:pt idx="639">
                  <c:v>36690</c:v>
                </c:pt>
                <c:pt idx="640">
                  <c:v>36689</c:v>
                </c:pt>
                <c:pt idx="641">
                  <c:v>36686</c:v>
                </c:pt>
                <c:pt idx="642">
                  <c:v>36685</c:v>
                </c:pt>
                <c:pt idx="643">
                  <c:v>36684</c:v>
                </c:pt>
                <c:pt idx="644">
                  <c:v>36683</c:v>
                </c:pt>
                <c:pt idx="645">
                  <c:v>36682</c:v>
                </c:pt>
                <c:pt idx="646">
                  <c:v>36679</c:v>
                </c:pt>
                <c:pt idx="647">
                  <c:v>36678</c:v>
                </c:pt>
                <c:pt idx="648">
                  <c:v>36677</c:v>
                </c:pt>
                <c:pt idx="649">
                  <c:v>36676</c:v>
                </c:pt>
                <c:pt idx="650">
                  <c:v>36672</c:v>
                </c:pt>
                <c:pt idx="651">
                  <c:v>36671</c:v>
                </c:pt>
                <c:pt idx="652">
                  <c:v>36670</c:v>
                </c:pt>
                <c:pt idx="653">
                  <c:v>36669</c:v>
                </c:pt>
                <c:pt idx="654">
                  <c:v>36668</c:v>
                </c:pt>
                <c:pt idx="655">
                  <c:v>36665</c:v>
                </c:pt>
                <c:pt idx="656">
                  <c:v>36664</c:v>
                </c:pt>
                <c:pt idx="657">
                  <c:v>36663</c:v>
                </c:pt>
                <c:pt idx="658">
                  <c:v>36662</c:v>
                </c:pt>
                <c:pt idx="659">
                  <c:v>36661</c:v>
                </c:pt>
                <c:pt idx="660">
                  <c:v>36658</c:v>
                </c:pt>
                <c:pt idx="661">
                  <c:v>36657</c:v>
                </c:pt>
                <c:pt idx="662">
                  <c:v>36656</c:v>
                </c:pt>
                <c:pt idx="663">
                  <c:v>36655</c:v>
                </c:pt>
                <c:pt idx="664">
                  <c:v>36654</c:v>
                </c:pt>
                <c:pt idx="665">
                  <c:v>36651</c:v>
                </c:pt>
                <c:pt idx="666">
                  <c:v>36650</c:v>
                </c:pt>
                <c:pt idx="667">
                  <c:v>36649</c:v>
                </c:pt>
                <c:pt idx="668">
                  <c:v>36648</c:v>
                </c:pt>
                <c:pt idx="669">
                  <c:v>36647</c:v>
                </c:pt>
                <c:pt idx="670">
                  <c:v>36644</c:v>
                </c:pt>
                <c:pt idx="671">
                  <c:v>36643</c:v>
                </c:pt>
                <c:pt idx="672">
                  <c:v>36642</c:v>
                </c:pt>
                <c:pt idx="673">
                  <c:v>36641</c:v>
                </c:pt>
                <c:pt idx="674">
                  <c:v>36640</c:v>
                </c:pt>
                <c:pt idx="675">
                  <c:v>36636</c:v>
                </c:pt>
                <c:pt idx="676">
                  <c:v>36635</c:v>
                </c:pt>
                <c:pt idx="677">
                  <c:v>36634</c:v>
                </c:pt>
                <c:pt idx="678">
                  <c:v>36633</c:v>
                </c:pt>
                <c:pt idx="679">
                  <c:v>36630</c:v>
                </c:pt>
                <c:pt idx="680">
                  <c:v>36629</c:v>
                </c:pt>
                <c:pt idx="681">
                  <c:v>36628</c:v>
                </c:pt>
                <c:pt idx="682">
                  <c:v>36627</c:v>
                </c:pt>
                <c:pt idx="683">
                  <c:v>36626</c:v>
                </c:pt>
                <c:pt idx="684">
                  <c:v>36623</c:v>
                </c:pt>
                <c:pt idx="685">
                  <c:v>36622</c:v>
                </c:pt>
                <c:pt idx="686">
                  <c:v>36621</c:v>
                </c:pt>
                <c:pt idx="687">
                  <c:v>36620</c:v>
                </c:pt>
                <c:pt idx="688">
                  <c:v>36619</c:v>
                </c:pt>
                <c:pt idx="689">
                  <c:v>36616</c:v>
                </c:pt>
                <c:pt idx="690">
                  <c:v>36615</c:v>
                </c:pt>
                <c:pt idx="691">
                  <c:v>36614</c:v>
                </c:pt>
                <c:pt idx="692">
                  <c:v>36613</c:v>
                </c:pt>
                <c:pt idx="693">
                  <c:v>36612</c:v>
                </c:pt>
                <c:pt idx="694">
                  <c:v>36609</c:v>
                </c:pt>
                <c:pt idx="695">
                  <c:v>36608</c:v>
                </c:pt>
                <c:pt idx="696">
                  <c:v>36607</c:v>
                </c:pt>
                <c:pt idx="697">
                  <c:v>36606</c:v>
                </c:pt>
                <c:pt idx="698">
                  <c:v>36605</c:v>
                </c:pt>
                <c:pt idx="699">
                  <c:v>36602</c:v>
                </c:pt>
                <c:pt idx="700">
                  <c:v>36601</c:v>
                </c:pt>
                <c:pt idx="701">
                  <c:v>36600</c:v>
                </c:pt>
                <c:pt idx="702">
                  <c:v>36599</c:v>
                </c:pt>
                <c:pt idx="703">
                  <c:v>36598</c:v>
                </c:pt>
                <c:pt idx="704">
                  <c:v>36595</c:v>
                </c:pt>
                <c:pt idx="705">
                  <c:v>36594</c:v>
                </c:pt>
                <c:pt idx="706">
                  <c:v>36593</c:v>
                </c:pt>
                <c:pt idx="707">
                  <c:v>36592</c:v>
                </c:pt>
                <c:pt idx="708">
                  <c:v>36591</c:v>
                </c:pt>
                <c:pt idx="709">
                  <c:v>36588</c:v>
                </c:pt>
                <c:pt idx="710">
                  <c:v>36587</c:v>
                </c:pt>
                <c:pt idx="711">
                  <c:v>36586</c:v>
                </c:pt>
                <c:pt idx="712">
                  <c:v>36585</c:v>
                </c:pt>
                <c:pt idx="713">
                  <c:v>36584</c:v>
                </c:pt>
                <c:pt idx="714">
                  <c:v>36581</c:v>
                </c:pt>
                <c:pt idx="715">
                  <c:v>36580</c:v>
                </c:pt>
                <c:pt idx="716">
                  <c:v>36579</c:v>
                </c:pt>
                <c:pt idx="717">
                  <c:v>36578</c:v>
                </c:pt>
                <c:pt idx="718">
                  <c:v>36574</c:v>
                </c:pt>
                <c:pt idx="719">
                  <c:v>36573</c:v>
                </c:pt>
                <c:pt idx="720">
                  <c:v>36572</c:v>
                </c:pt>
                <c:pt idx="721">
                  <c:v>36571</c:v>
                </c:pt>
                <c:pt idx="722">
                  <c:v>36570</c:v>
                </c:pt>
                <c:pt idx="723">
                  <c:v>36567</c:v>
                </c:pt>
                <c:pt idx="724">
                  <c:v>36566</c:v>
                </c:pt>
                <c:pt idx="725">
                  <c:v>36565</c:v>
                </c:pt>
                <c:pt idx="726">
                  <c:v>36564</c:v>
                </c:pt>
                <c:pt idx="727">
                  <c:v>36563</c:v>
                </c:pt>
                <c:pt idx="728">
                  <c:v>36560</c:v>
                </c:pt>
                <c:pt idx="729">
                  <c:v>36559</c:v>
                </c:pt>
                <c:pt idx="730">
                  <c:v>36558</c:v>
                </c:pt>
                <c:pt idx="731">
                  <c:v>36557</c:v>
                </c:pt>
                <c:pt idx="732">
                  <c:v>36556</c:v>
                </c:pt>
                <c:pt idx="733">
                  <c:v>36553</c:v>
                </c:pt>
                <c:pt idx="734">
                  <c:v>36552</c:v>
                </c:pt>
                <c:pt idx="735">
                  <c:v>36551</c:v>
                </c:pt>
                <c:pt idx="736">
                  <c:v>36550</c:v>
                </c:pt>
                <c:pt idx="737">
                  <c:v>36549</c:v>
                </c:pt>
                <c:pt idx="738">
                  <c:v>36546</c:v>
                </c:pt>
                <c:pt idx="739">
                  <c:v>36545</c:v>
                </c:pt>
                <c:pt idx="740">
                  <c:v>36544</c:v>
                </c:pt>
                <c:pt idx="741">
                  <c:v>36543</c:v>
                </c:pt>
                <c:pt idx="742">
                  <c:v>36539</c:v>
                </c:pt>
                <c:pt idx="743">
                  <c:v>36538</c:v>
                </c:pt>
                <c:pt idx="744">
                  <c:v>36537</c:v>
                </c:pt>
                <c:pt idx="745">
                  <c:v>36536</c:v>
                </c:pt>
                <c:pt idx="746">
                  <c:v>36535</c:v>
                </c:pt>
                <c:pt idx="747">
                  <c:v>36532</c:v>
                </c:pt>
                <c:pt idx="748">
                  <c:v>36531</c:v>
                </c:pt>
                <c:pt idx="749">
                  <c:v>36530</c:v>
                </c:pt>
                <c:pt idx="750">
                  <c:v>36529</c:v>
                </c:pt>
                <c:pt idx="751">
                  <c:v>36528</c:v>
                </c:pt>
                <c:pt idx="752">
                  <c:v>36525</c:v>
                </c:pt>
                <c:pt idx="753">
                  <c:v>36524</c:v>
                </c:pt>
                <c:pt idx="754">
                  <c:v>36523</c:v>
                </c:pt>
                <c:pt idx="755">
                  <c:v>36522</c:v>
                </c:pt>
                <c:pt idx="756">
                  <c:v>36521</c:v>
                </c:pt>
                <c:pt idx="757">
                  <c:v>36517</c:v>
                </c:pt>
                <c:pt idx="758">
                  <c:v>36516</c:v>
                </c:pt>
                <c:pt idx="759">
                  <c:v>36515</c:v>
                </c:pt>
                <c:pt idx="760">
                  <c:v>36514</c:v>
                </c:pt>
                <c:pt idx="761">
                  <c:v>36511</c:v>
                </c:pt>
                <c:pt idx="762">
                  <c:v>36510</c:v>
                </c:pt>
                <c:pt idx="763">
                  <c:v>36509</c:v>
                </c:pt>
                <c:pt idx="764">
                  <c:v>36508</c:v>
                </c:pt>
                <c:pt idx="765">
                  <c:v>36507</c:v>
                </c:pt>
                <c:pt idx="766">
                  <c:v>36504</c:v>
                </c:pt>
                <c:pt idx="767">
                  <c:v>36503</c:v>
                </c:pt>
                <c:pt idx="768">
                  <c:v>36502</c:v>
                </c:pt>
                <c:pt idx="769">
                  <c:v>36501</c:v>
                </c:pt>
                <c:pt idx="770">
                  <c:v>36500</c:v>
                </c:pt>
                <c:pt idx="771">
                  <c:v>36497</c:v>
                </c:pt>
                <c:pt idx="772">
                  <c:v>36496</c:v>
                </c:pt>
                <c:pt idx="773">
                  <c:v>36495</c:v>
                </c:pt>
                <c:pt idx="774">
                  <c:v>36494</c:v>
                </c:pt>
                <c:pt idx="775">
                  <c:v>36493</c:v>
                </c:pt>
                <c:pt idx="776">
                  <c:v>36490</c:v>
                </c:pt>
                <c:pt idx="777">
                  <c:v>36488</c:v>
                </c:pt>
                <c:pt idx="778">
                  <c:v>36487</c:v>
                </c:pt>
                <c:pt idx="779">
                  <c:v>36486</c:v>
                </c:pt>
                <c:pt idx="780">
                  <c:v>36483</c:v>
                </c:pt>
                <c:pt idx="781">
                  <c:v>36482</c:v>
                </c:pt>
                <c:pt idx="782">
                  <c:v>36481</c:v>
                </c:pt>
                <c:pt idx="783">
                  <c:v>36480</c:v>
                </c:pt>
                <c:pt idx="784">
                  <c:v>36479</c:v>
                </c:pt>
                <c:pt idx="785">
                  <c:v>36476</c:v>
                </c:pt>
                <c:pt idx="786">
                  <c:v>36475</c:v>
                </c:pt>
                <c:pt idx="787">
                  <c:v>36474</c:v>
                </c:pt>
                <c:pt idx="788">
                  <c:v>36473</c:v>
                </c:pt>
                <c:pt idx="789">
                  <c:v>36472</c:v>
                </c:pt>
                <c:pt idx="790">
                  <c:v>36469</c:v>
                </c:pt>
                <c:pt idx="791">
                  <c:v>36468</c:v>
                </c:pt>
                <c:pt idx="792">
                  <c:v>36467</c:v>
                </c:pt>
                <c:pt idx="793">
                  <c:v>36466</c:v>
                </c:pt>
                <c:pt idx="794">
                  <c:v>36465</c:v>
                </c:pt>
                <c:pt idx="795">
                  <c:v>36462</c:v>
                </c:pt>
                <c:pt idx="796">
                  <c:v>36461</c:v>
                </c:pt>
                <c:pt idx="797">
                  <c:v>36460</c:v>
                </c:pt>
                <c:pt idx="798">
                  <c:v>36459</c:v>
                </c:pt>
                <c:pt idx="799">
                  <c:v>36458</c:v>
                </c:pt>
                <c:pt idx="800">
                  <c:v>36455</c:v>
                </c:pt>
                <c:pt idx="801">
                  <c:v>36454</c:v>
                </c:pt>
                <c:pt idx="802">
                  <c:v>36453</c:v>
                </c:pt>
                <c:pt idx="803">
                  <c:v>36452</c:v>
                </c:pt>
                <c:pt idx="804">
                  <c:v>36451</c:v>
                </c:pt>
                <c:pt idx="805">
                  <c:v>36448</c:v>
                </c:pt>
                <c:pt idx="806">
                  <c:v>36447</c:v>
                </c:pt>
                <c:pt idx="807">
                  <c:v>36446</c:v>
                </c:pt>
                <c:pt idx="808">
                  <c:v>36445</c:v>
                </c:pt>
                <c:pt idx="809">
                  <c:v>36444</c:v>
                </c:pt>
                <c:pt idx="810">
                  <c:v>36441</c:v>
                </c:pt>
                <c:pt idx="811">
                  <c:v>36440</c:v>
                </c:pt>
                <c:pt idx="812">
                  <c:v>36439</c:v>
                </c:pt>
                <c:pt idx="813">
                  <c:v>36438</c:v>
                </c:pt>
                <c:pt idx="814">
                  <c:v>36437</c:v>
                </c:pt>
                <c:pt idx="815">
                  <c:v>36434</c:v>
                </c:pt>
                <c:pt idx="816">
                  <c:v>36433</c:v>
                </c:pt>
                <c:pt idx="817">
                  <c:v>36432</c:v>
                </c:pt>
                <c:pt idx="818">
                  <c:v>36431</c:v>
                </c:pt>
                <c:pt idx="819">
                  <c:v>36430</c:v>
                </c:pt>
                <c:pt idx="820">
                  <c:v>36427</c:v>
                </c:pt>
                <c:pt idx="821">
                  <c:v>36426</c:v>
                </c:pt>
                <c:pt idx="822">
                  <c:v>36425</c:v>
                </c:pt>
                <c:pt idx="823">
                  <c:v>36424</c:v>
                </c:pt>
                <c:pt idx="824">
                  <c:v>36423</c:v>
                </c:pt>
                <c:pt idx="825">
                  <c:v>36420</c:v>
                </c:pt>
                <c:pt idx="826">
                  <c:v>36419</c:v>
                </c:pt>
                <c:pt idx="827">
                  <c:v>36418</c:v>
                </c:pt>
                <c:pt idx="828">
                  <c:v>36417</c:v>
                </c:pt>
                <c:pt idx="829">
                  <c:v>36416</c:v>
                </c:pt>
                <c:pt idx="830">
                  <c:v>36413</c:v>
                </c:pt>
                <c:pt idx="831">
                  <c:v>36412</c:v>
                </c:pt>
                <c:pt idx="832">
                  <c:v>36411</c:v>
                </c:pt>
                <c:pt idx="833">
                  <c:v>36410</c:v>
                </c:pt>
                <c:pt idx="834">
                  <c:v>36406</c:v>
                </c:pt>
                <c:pt idx="835">
                  <c:v>36405</c:v>
                </c:pt>
                <c:pt idx="836">
                  <c:v>36404</c:v>
                </c:pt>
                <c:pt idx="837">
                  <c:v>36403</c:v>
                </c:pt>
                <c:pt idx="838">
                  <c:v>36402</c:v>
                </c:pt>
                <c:pt idx="839">
                  <c:v>36399</c:v>
                </c:pt>
                <c:pt idx="840">
                  <c:v>36398</c:v>
                </c:pt>
                <c:pt idx="841">
                  <c:v>36397</c:v>
                </c:pt>
                <c:pt idx="842">
                  <c:v>36396</c:v>
                </c:pt>
                <c:pt idx="843">
                  <c:v>36395</c:v>
                </c:pt>
                <c:pt idx="844">
                  <c:v>36392</c:v>
                </c:pt>
                <c:pt idx="845">
                  <c:v>36391</c:v>
                </c:pt>
                <c:pt idx="846">
                  <c:v>36390</c:v>
                </c:pt>
                <c:pt idx="847">
                  <c:v>36389</c:v>
                </c:pt>
                <c:pt idx="848">
                  <c:v>36388</c:v>
                </c:pt>
                <c:pt idx="849">
                  <c:v>36385</c:v>
                </c:pt>
                <c:pt idx="850">
                  <c:v>36384</c:v>
                </c:pt>
                <c:pt idx="851">
                  <c:v>36383</c:v>
                </c:pt>
                <c:pt idx="852">
                  <c:v>36382</c:v>
                </c:pt>
                <c:pt idx="853">
                  <c:v>36381</c:v>
                </c:pt>
                <c:pt idx="854">
                  <c:v>36378</c:v>
                </c:pt>
                <c:pt idx="855">
                  <c:v>36377</c:v>
                </c:pt>
                <c:pt idx="856">
                  <c:v>36376</c:v>
                </c:pt>
                <c:pt idx="857">
                  <c:v>36375</c:v>
                </c:pt>
                <c:pt idx="858">
                  <c:v>36374</c:v>
                </c:pt>
                <c:pt idx="859">
                  <c:v>36371</c:v>
                </c:pt>
                <c:pt idx="860">
                  <c:v>36370</c:v>
                </c:pt>
                <c:pt idx="861">
                  <c:v>36369</c:v>
                </c:pt>
                <c:pt idx="862">
                  <c:v>36368</c:v>
                </c:pt>
                <c:pt idx="863">
                  <c:v>36367</c:v>
                </c:pt>
                <c:pt idx="864">
                  <c:v>36364</c:v>
                </c:pt>
                <c:pt idx="865">
                  <c:v>36363</c:v>
                </c:pt>
                <c:pt idx="866">
                  <c:v>36362</c:v>
                </c:pt>
                <c:pt idx="867">
                  <c:v>36361</c:v>
                </c:pt>
                <c:pt idx="868">
                  <c:v>36360</c:v>
                </c:pt>
                <c:pt idx="869">
                  <c:v>36357</c:v>
                </c:pt>
                <c:pt idx="870">
                  <c:v>36356</c:v>
                </c:pt>
                <c:pt idx="871">
                  <c:v>36355</c:v>
                </c:pt>
                <c:pt idx="872">
                  <c:v>36354</c:v>
                </c:pt>
                <c:pt idx="873">
                  <c:v>36353</c:v>
                </c:pt>
                <c:pt idx="874">
                  <c:v>36350</c:v>
                </c:pt>
                <c:pt idx="875">
                  <c:v>36349</c:v>
                </c:pt>
                <c:pt idx="876">
                  <c:v>36348</c:v>
                </c:pt>
                <c:pt idx="877">
                  <c:v>36347</c:v>
                </c:pt>
                <c:pt idx="878">
                  <c:v>36343</c:v>
                </c:pt>
                <c:pt idx="879">
                  <c:v>36342</c:v>
                </c:pt>
                <c:pt idx="880">
                  <c:v>36341</c:v>
                </c:pt>
                <c:pt idx="881">
                  <c:v>36340</c:v>
                </c:pt>
                <c:pt idx="882">
                  <c:v>36339</c:v>
                </c:pt>
                <c:pt idx="883">
                  <c:v>36336</c:v>
                </c:pt>
                <c:pt idx="884">
                  <c:v>36335</c:v>
                </c:pt>
                <c:pt idx="885">
                  <c:v>36334</c:v>
                </c:pt>
                <c:pt idx="886">
                  <c:v>36333</c:v>
                </c:pt>
                <c:pt idx="887">
                  <c:v>36332</c:v>
                </c:pt>
                <c:pt idx="888">
                  <c:v>36329</c:v>
                </c:pt>
                <c:pt idx="889">
                  <c:v>36328</c:v>
                </c:pt>
                <c:pt idx="890">
                  <c:v>36327</c:v>
                </c:pt>
                <c:pt idx="891">
                  <c:v>36326</c:v>
                </c:pt>
                <c:pt idx="892">
                  <c:v>36325</c:v>
                </c:pt>
                <c:pt idx="893">
                  <c:v>36322</c:v>
                </c:pt>
                <c:pt idx="894">
                  <c:v>36321</c:v>
                </c:pt>
                <c:pt idx="895">
                  <c:v>36320</c:v>
                </c:pt>
                <c:pt idx="896">
                  <c:v>36319</c:v>
                </c:pt>
                <c:pt idx="897">
                  <c:v>36318</c:v>
                </c:pt>
                <c:pt idx="898">
                  <c:v>36315</c:v>
                </c:pt>
                <c:pt idx="899">
                  <c:v>36314</c:v>
                </c:pt>
                <c:pt idx="900">
                  <c:v>36313</c:v>
                </c:pt>
                <c:pt idx="901">
                  <c:v>36312</c:v>
                </c:pt>
                <c:pt idx="902">
                  <c:v>36308</c:v>
                </c:pt>
                <c:pt idx="903">
                  <c:v>36307</c:v>
                </c:pt>
                <c:pt idx="904">
                  <c:v>36306</c:v>
                </c:pt>
                <c:pt idx="905">
                  <c:v>36305</c:v>
                </c:pt>
                <c:pt idx="906">
                  <c:v>36304</c:v>
                </c:pt>
                <c:pt idx="907">
                  <c:v>36301</c:v>
                </c:pt>
                <c:pt idx="908">
                  <c:v>36300</c:v>
                </c:pt>
                <c:pt idx="909">
                  <c:v>36299</c:v>
                </c:pt>
                <c:pt idx="910">
                  <c:v>36298</c:v>
                </c:pt>
                <c:pt idx="911">
                  <c:v>36297</c:v>
                </c:pt>
                <c:pt idx="912">
                  <c:v>36294</c:v>
                </c:pt>
                <c:pt idx="913">
                  <c:v>36293</c:v>
                </c:pt>
                <c:pt idx="914">
                  <c:v>36292</c:v>
                </c:pt>
                <c:pt idx="915">
                  <c:v>36291</c:v>
                </c:pt>
                <c:pt idx="916">
                  <c:v>36290</c:v>
                </c:pt>
                <c:pt idx="917">
                  <c:v>36287</c:v>
                </c:pt>
                <c:pt idx="918">
                  <c:v>36286</c:v>
                </c:pt>
                <c:pt idx="919">
                  <c:v>36285</c:v>
                </c:pt>
                <c:pt idx="920">
                  <c:v>36284</c:v>
                </c:pt>
                <c:pt idx="921">
                  <c:v>36283</c:v>
                </c:pt>
                <c:pt idx="922">
                  <c:v>36280</c:v>
                </c:pt>
                <c:pt idx="923">
                  <c:v>36279</c:v>
                </c:pt>
                <c:pt idx="924">
                  <c:v>36278</c:v>
                </c:pt>
                <c:pt idx="925">
                  <c:v>36277</c:v>
                </c:pt>
                <c:pt idx="926">
                  <c:v>36276</c:v>
                </c:pt>
                <c:pt idx="927">
                  <c:v>36273</c:v>
                </c:pt>
                <c:pt idx="928">
                  <c:v>36272</c:v>
                </c:pt>
                <c:pt idx="929">
                  <c:v>36271</c:v>
                </c:pt>
                <c:pt idx="930">
                  <c:v>36270</c:v>
                </c:pt>
                <c:pt idx="931">
                  <c:v>36269</c:v>
                </c:pt>
                <c:pt idx="932">
                  <c:v>36266</c:v>
                </c:pt>
                <c:pt idx="933">
                  <c:v>36265</c:v>
                </c:pt>
                <c:pt idx="934">
                  <c:v>36264</c:v>
                </c:pt>
                <c:pt idx="935">
                  <c:v>36263</c:v>
                </c:pt>
                <c:pt idx="936">
                  <c:v>36262</c:v>
                </c:pt>
                <c:pt idx="937">
                  <c:v>36259</c:v>
                </c:pt>
                <c:pt idx="938">
                  <c:v>36258</c:v>
                </c:pt>
                <c:pt idx="939">
                  <c:v>36257</c:v>
                </c:pt>
                <c:pt idx="940">
                  <c:v>36256</c:v>
                </c:pt>
                <c:pt idx="941">
                  <c:v>36255</c:v>
                </c:pt>
                <c:pt idx="942">
                  <c:v>36251</c:v>
                </c:pt>
                <c:pt idx="943">
                  <c:v>36250</c:v>
                </c:pt>
                <c:pt idx="944">
                  <c:v>36249</c:v>
                </c:pt>
                <c:pt idx="945">
                  <c:v>36248</c:v>
                </c:pt>
                <c:pt idx="946">
                  <c:v>36245</c:v>
                </c:pt>
                <c:pt idx="947">
                  <c:v>36244</c:v>
                </c:pt>
                <c:pt idx="948">
                  <c:v>36243</c:v>
                </c:pt>
                <c:pt idx="949">
                  <c:v>36242</c:v>
                </c:pt>
                <c:pt idx="950">
                  <c:v>36241</c:v>
                </c:pt>
                <c:pt idx="951">
                  <c:v>36238</c:v>
                </c:pt>
                <c:pt idx="952">
                  <c:v>36237</c:v>
                </c:pt>
                <c:pt idx="953">
                  <c:v>36236</c:v>
                </c:pt>
                <c:pt idx="954">
                  <c:v>36235</c:v>
                </c:pt>
                <c:pt idx="955">
                  <c:v>36234</c:v>
                </c:pt>
                <c:pt idx="956">
                  <c:v>36231</c:v>
                </c:pt>
                <c:pt idx="957">
                  <c:v>36230</c:v>
                </c:pt>
                <c:pt idx="958">
                  <c:v>36229</c:v>
                </c:pt>
                <c:pt idx="959">
                  <c:v>36228</c:v>
                </c:pt>
                <c:pt idx="960">
                  <c:v>36227</c:v>
                </c:pt>
                <c:pt idx="961">
                  <c:v>36224</c:v>
                </c:pt>
                <c:pt idx="962">
                  <c:v>36223</c:v>
                </c:pt>
                <c:pt idx="963">
                  <c:v>36222</c:v>
                </c:pt>
                <c:pt idx="964">
                  <c:v>36221</c:v>
                </c:pt>
                <c:pt idx="965">
                  <c:v>36220</c:v>
                </c:pt>
                <c:pt idx="966">
                  <c:v>36217</c:v>
                </c:pt>
                <c:pt idx="967">
                  <c:v>36216</c:v>
                </c:pt>
                <c:pt idx="968">
                  <c:v>36215</c:v>
                </c:pt>
                <c:pt idx="969">
                  <c:v>36214</c:v>
                </c:pt>
                <c:pt idx="970">
                  <c:v>36213</c:v>
                </c:pt>
                <c:pt idx="971">
                  <c:v>36210</c:v>
                </c:pt>
                <c:pt idx="972">
                  <c:v>36209</c:v>
                </c:pt>
                <c:pt idx="973">
                  <c:v>36208</c:v>
                </c:pt>
                <c:pt idx="974">
                  <c:v>36207</c:v>
                </c:pt>
                <c:pt idx="975">
                  <c:v>36203</c:v>
                </c:pt>
                <c:pt idx="976">
                  <c:v>36202</c:v>
                </c:pt>
                <c:pt idx="977">
                  <c:v>36201</c:v>
                </c:pt>
                <c:pt idx="978">
                  <c:v>36200</c:v>
                </c:pt>
                <c:pt idx="979">
                  <c:v>36199</c:v>
                </c:pt>
                <c:pt idx="980">
                  <c:v>36196</c:v>
                </c:pt>
                <c:pt idx="981">
                  <c:v>36195</c:v>
                </c:pt>
                <c:pt idx="982">
                  <c:v>36194</c:v>
                </c:pt>
                <c:pt idx="983">
                  <c:v>36193</c:v>
                </c:pt>
                <c:pt idx="984">
                  <c:v>36192</c:v>
                </c:pt>
                <c:pt idx="985">
                  <c:v>36189</c:v>
                </c:pt>
                <c:pt idx="986">
                  <c:v>36188</c:v>
                </c:pt>
                <c:pt idx="987">
                  <c:v>36187</c:v>
                </c:pt>
                <c:pt idx="988">
                  <c:v>36186</c:v>
                </c:pt>
                <c:pt idx="989">
                  <c:v>36185</c:v>
                </c:pt>
                <c:pt idx="990">
                  <c:v>36182</c:v>
                </c:pt>
                <c:pt idx="991">
                  <c:v>36181</c:v>
                </c:pt>
                <c:pt idx="992">
                  <c:v>36180</c:v>
                </c:pt>
                <c:pt idx="993">
                  <c:v>36179</c:v>
                </c:pt>
                <c:pt idx="994">
                  <c:v>36175</c:v>
                </c:pt>
                <c:pt idx="995">
                  <c:v>36174</c:v>
                </c:pt>
                <c:pt idx="996">
                  <c:v>36173</c:v>
                </c:pt>
                <c:pt idx="997">
                  <c:v>36172</c:v>
                </c:pt>
                <c:pt idx="998">
                  <c:v>36171</c:v>
                </c:pt>
                <c:pt idx="999">
                  <c:v>36168</c:v>
                </c:pt>
                <c:pt idx="1000">
                  <c:v>36167</c:v>
                </c:pt>
                <c:pt idx="1001">
                  <c:v>36166</c:v>
                </c:pt>
                <c:pt idx="1002">
                  <c:v>36165</c:v>
                </c:pt>
                <c:pt idx="1003">
                  <c:v>36164</c:v>
                </c:pt>
                <c:pt idx="1004">
                  <c:v>36160</c:v>
                </c:pt>
                <c:pt idx="1005">
                  <c:v>36159</c:v>
                </c:pt>
                <c:pt idx="1006">
                  <c:v>36158</c:v>
                </c:pt>
                <c:pt idx="1007">
                  <c:v>36157</c:v>
                </c:pt>
                <c:pt idx="1008">
                  <c:v>36153</c:v>
                </c:pt>
                <c:pt idx="1009">
                  <c:v>36152</c:v>
                </c:pt>
                <c:pt idx="1010">
                  <c:v>36151</c:v>
                </c:pt>
                <c:pt idx="1011">
                  <c:v>36150</c:v>
                </c:pt>
                <c:pt idx="1012">
                  <c:v>36147</c:v>
                </c:pt>
                <c:pt idx="1013">
                  <c:v>36146</c:v>
                </c:pt>
                <c:pt idx="1014">
                  <c:v>36145</c:v>
                </c:pt>
                <c:pt idx="1015">
                  <c:v>36144</c:v>
                </c:pt>
                <c:pt idx="1016">
                  <c:v>36143</c:v>
                </c:pt>
                <c:pt idx="1017">
                  <c:v>36140</c:v>
                </c:pt>
                <c:pt idx="1018">
                  <c:v>36139</c:v>
                </c:pt>
                <c:pt idx="1019">
                  <c:v>36138</c:v>
                </c:pt>
                <c:pt idx="1020">
                  <c:v>36137</c:v>
                </c:pt>
                <c:pt idx="1021">
                  <c:v>36136</c:v>
                </c:pt>
                <c:pt idx="1022">
                  <c:v>36133</c:v>
                </c:pt>
                <c:pt idx="1023">
                  <c:v>36132</c:v>
                </c:pt>
                <c:pt idx="1024">
                  <c:v>36131</c:v>
                </c:pt>
                <c:pt idx="1025">
                  <c:v>36130</c:v>
                </c:pt>
                <c:pt idx="1026">
                  <c:v>36129</c:v>
                </c:pt>
                <c:pt idx="1027">
                  <c:v>36126</c:v>
                </c:pt>
                <c:pt idx="1028">
                  <c:v>36124</c:v>
                </c:pt>
                <c:pt idx="1029">
                  <c:v>36123</c:v>
                </c:pt>
                <c:pt idx="1030">
                  <c:v>36122</c:v>
                </c:pt>
                <c:pt idx="1031">
                  <c:v>36119</c:v>
                </c:pt>
                <c:pt idx="1032">
                  <c:v>36118</c:v>
                </c:pt>
                <c:pt idx="1033">
                  <c:v>36117</c:v>
                </c:pt>
                <c:pt idx="1034">
                  <c:v>36116</c:v>
                </c:pt>
                <c:pt idx="1035">
                  <c:v>36115</c:v>
                </c:pt>
                <c:pt idx="1036">
                  <c:v>36112</c:v>
                </c:pt>
                <c:pt idx="1037">
                  <c:v>36111</c:v>
                </c:pt>
                <c:pt idx="1038">
                  <c:v>36110</c:v>
                </c:pt>
                <c:pt idx="1039">
                  <c:v>36109</c:v>
                </c:pt>
                <c:pt idx="1040">
                  <c:v>36108</c:v>
                </c:pt>
                <c:pt idx="1041">
                  <c:v>36105</c:v>
                </c:pt>
                <c:pt idx="1042">
                  <c:v>36104</c:v>
                </c:pt>
                <c:pt idx="1043">
                  <c:v>36103</c:v>
                </c:pt>
                <c:pt idx="1044">
                  <c:v>36102</c:v>
                </c:pt>
                <c:pt idx="1045">
                  <c:v>36101</c:v>
                </c:pt>
                <c:pt idx="1046">
                  <c:v>36098</c:v>
                </c:pt>
                <c:pt idx="1047">
                  <c:v>36097</c:v>
                </c:pt>
                <c:pt idx="1048">
                  <c:v>36096</c:v>
                </c:pt>
                <c:pt idx="1049">
                  <c:v>36095</c:v>
                </c:pt>
                <c:pt idx="1050">
                  <c:v>36094</c:v>
                </c:pt>
                <c:pt idx="1051">
                  <c:v>36091</c:v>
                </c:pt>
                <c:pt idx="1052">
                  <c:v>36090</c:v>
                </c:pt>
                <c:pt idx="1053">
                  <c:v>36089</c:v>
                </c:pt>
                <c:pt idx="1054">
                  <c:v>36088</c:v>
                </c:pt>
                <c:pt idx="1055">
                  <c:v>36087</c:v>
                </c:pt>
                <c:pt idx="1056">
                  <c:v>36084</c:v>
                </c:pt>
                <c:pt idx="1057">
                  <c:v>36083</c:v>
                </c:pt>
                <c:pt idx="1058">
                  <c:v>36082</c:v>
                </c:pt>
                <c:pt idx="1059">
                  <c:v>36081</c:v>
                </c:pt>
                <c:pt idx="1060">
                  <c:v>36080</c:v>
                </c:pt>
                <c:pt idx="1061">
                  <c:v>36077</c:v>
                </c:pt>
                <c:pt idx="1062">
                  <c:v>36076</c:v>
                </c:pt>
                <c:pt idx="1063">
                  <c:v>36075</c:v>
                </c:pt>
                <c:pt idx="1064">
                  <c:v>36074</c:v>
                </c:pt>
                <c:pt idx="1065">
                  <c:v>36073</c:v>
                </c:pt>
                <c:pt idx="1066">
                  <c:v>36070</c:v>
                </c:pt>
                <c:pt idx="1067">
                  <c:v>36069</c:v>
                </c:pt>
                <c:pt idx="1068">
                  <c:v>36068</c:v>
                </c:pt>
                <c:pt idx="1069">
                  <c:v>36067</c:v>
                </c:pt>
                <c:pt idx="1070">
                  <c:v>36066</c:v>
                </c:pt>
                <c:pt idx="1071">
                  <c:v>36063</c:v>
                </c:pt>
                <c:pt idx="1072">
                  <c:v>36062</c:v>
                </c:pt>
                <c:pt idx="1073">
                  <c:v>36061</c:v>
                </c:pt>
                <c:pt idx="1074">
                  <c:v>36060</c:v>
                </c:pt>
                <c:pt idx="1075">
                  <c:v>36059</c:v>
                </c:pt>
                <c:pt idx="1076">
                  <c:v>36056</c:v>
                </c:pt>
                <c:pt idx="1077">
                  <c:v>36055</c:v>
                </c:pt>
                <c:pt idx="1078">
                  <c:v>36054</c:v>
                </c:pt>
                <c:pt idx="1079">
                  <c:v>36053</c:v>
                </c:pt>
                <c:pt idx="1080">
                  <c:v>36052</c:v>
                </c:pt>
                <c:pt idx="1081">
                  <c:v>36049</c:v>
                </c:pt>
                <c:pt idx="1082">
                  <c:v>36048</c:v>
                </c:pt>
                <c:pt idx="1083">
                  <c:v>36047</c:v>
                </c:pt>
                <c:pt idx="1084">
                  <c:v>36046</c:v>
                </c:pt>
                <c:pt idx="1085">
                  <c:v>36042</c:v>
                </c:pt>
                <c:pt idx="1086">
                  <c:v>36041</c:v>
                </c:pt>
                <c:pt idx="1087">
                  <c:v>36040</c:v>
                </c:pt>
                <c:pt idx="1088">
                  <c:v>36039</c:v>
                </c:pt>
                <c:pt idx="1089">
                  <c:v>36038</c:v>
                </c:pt>
                <c:pt idx="1090">
                  <c:v>36035</c:v>
                </c:pt>
                <c:pt idx="1091">
                  <c:v>36034</c:v>
                </c:pt>
                <c:pt idx="1092">
                  <c:v>36033</c:v>
                </c:pt>
                <c:pt idx="1093">
                  <c:v>36032</c:v>
                </c:pt>
                <c:pt idx="1094">
                  <c:v>36031</c:v>
                </c:pt>
                <c:pt idx="1095">
                  <c:v>36028</c:v>
                </c:pt>
                <c:pt idx="1096">
                  <c:v>36027</c:v>
                </c:pt>
                <c:pt idx="1097">
                  <c:v>36026</c:v>
                </c:pt>
                <c:pt idx="1098">
                  <c:v>36025</c:v>
                </c:pt>
                <c:pt idx="1099">
                  <c:v>36024</c:v>
                </c:pt>
                <c:pt idx="1100">
                  <c:v>36021</c:v>
                </c:pt>
                <c:pt idx="1101">
                  <c:v>36020</c:v>
                </c:pt>
                <c:pt idx="1102">
                  <c:v>36019</c:v>
                </c:pt>
                <c:pt idx="1103">
                  <c:v>36018</c:v>
                </c:pt>
                <c:pt idx="1104">
                  <c:v>36017</c:v>
                </c:pt>
                <c:pt idx="1105">
                  <c:v>36014</c:v>
                </c:pt>
                <c:pt idx="1106">
                  <c:v>36013</c:v>
                </c:pt>
                <c:pt idx="1107">
                  <c:v>36012</c:v>
                </c:pt>
                <c:pt idx="1108">
                  <c:v>36011</c:v>
                </c:pt>
                <c:pt idx="1109">
                  <c:v>36010</c:v>
                </c:pt>
                <c:pt idx="1110">
                  <c:v>36007</c:v>
                </c:pt>
                <c:pt idx="1111">
                  <c:v>36006</c:v>
                </c:pt>
                <c:pt idx="1112">
                  <c:v>36005</c:v>
                </c:pt>
                <c:pt idx="1113">
                  <c:v>36004</c:v>
                </c:pt>
                <c:pt idx="1114">
                  <c:v>36003</c:v>
                </c:pt>
                <c:pt idx="1115">
                  <c:v>36000</c:v>
                </c:pt>
                <c:pt idx="1116">
                  <c:v>35999</c:v>
                </c:pt>
                <c:pt idx="1117">
                  <c:v>35998</c:v>
                </c:pt>
                <c:pt idx="1118">
                  <c:v>35997</c:v>
                </c:pt>
                <c:pt idx="1119">
                  <c:v>35996</c:v>
                </c:pt>
                <c:pt idx="1120">
                  <c:v>35993</c:v>
                </c:pt>
                <c:pt idx="1121">
                  <c:v>35992</c:v>
                </c:pt>
                <c:pt idx="1122">
                  <c:v>35991</c:v>
                </c:pt>
                <c:pt idx="1123">
                  <c:v>35990</c:v>
                </c:pt>
                <c:pt idx="1124">
                  <c:v>35989</c:v>
                </c:pt>
                <c:pt idx="1125">
                  <c:v>35986</c:v>
                </c:pt>
                <c:pt idx="1126">
                  <c:v>35985</c:v>
                </c:pt>
                <c:pt idx="1127">
                  <c:v>35984</c:v>
                </c:pt>
                <c:pt idx="1128">
                  <c:v>35983</c:v>
                </c:pt>
                <c:pt idx="1129">
                  <c:v>35982</c:v>
                </c:pt>
                <c:pt idx="1130">
                  <c:v>35978</c:v>
                </c:pt>
                <c:pt idx="1131">
                  <c:v>35977</c:v>
                </c:pt>
                <c:pt idx="1132">
                  <c:v>35976</c:v>
                </c:pt>
                <c:pt idx="1133">
                  <c:v>35975</c:v>
                </c:pt>
                <c:pt idx="1134">
                  <c:v>35972</c:v>
                </c:pt>
                <c:pt idx="1135">
                  <c:v>35971</c:v>
                </c:pt>
                <c:pt idx="1136">
                  <c:v>35970</c:v>
                </c:pt>
                <c:pt idx="1137">
                  <c:v>35969</c:v>
                </c:pt>
                <c:pt idx="1138">
                  <c:v>35968</c:v>
                </c:pt>
                <c:pt idx="1139">
                  <c:v>35965</c:v>
                </c:pt>
                <c:pt idx="1140">
                  <c:v>35964</c:v>
                </c:pt>
                <c:pt idx="1141">
                  <c:v>35963</c:v>
                </c:pt>
                <c:pt idx="1142">
                  <c:v>35962</c:v>
                </c:pt>
                <c:pt idx="1143">
                  <c:v>35961</c:v>
                </c:pt>
                <c:pt idx="1144">
                  <c:v>35958</c:v>
                </c:pt>
                <c:pt idx="1145">
                  <c:v>35957</c:v>
                </c:pt>
                <c:pt idx="1146">
                  <c:v>35956</c:v>
                </c:pt>
                <c:pt idx="1147">
                  <c:v>35955</c:v>
                </c:pt>
                <c:pt idx="1148">
                  <c:v>35954</c:v>
                </c:pt>
                <c:pt idx="1149">
                  <c:v>35951</c:v>
                </c:pt>
                <c:pt idx="1150">
                  <c:v>35950</c:v>
                </c:pt>
                <c:pt idx="1151">
                  <c:v>35949</c:v>
                </c:pt>
                <c:pt idx="1152">
                  <c:v>35948</c:v>
                </c:pt>
                <c:pt idx="1153">
                  <c:v>35947</c:v>
                </c:pt>
                <c:pt idx="1154">
                  <c:v>35944</c:v>
                </c:pt>
                <c:pt idx="1155">
                  <c:v>35943</c:v>
                </c:pt>
                <c:pt idx="1156">
                  <c:v>35942</c:v>
                </c:pt>
                <c:pt idx="1157">
                  <c:v>35941</c:v>
                </c:pt>
                <c:pt idx="1158">
                  <c:v>35937</c:v>
                </c:pt>
                <c:pt idx="1159">
                  <c:v>35936</c:v>
                </c:pt>
                <c:pt idx="1160">
                  <c:v>35935</c:v>
                </c:pt>
                <c:pt idx="1161">
                  <c:v>35934</c:v>
                </c:pt>
                <c:pt idx="1162">
                  <c:v>35933</c:v>
                </c:pt>
                <c:pt idx="1163">
                  <c:v>35930</c:v>
                </c:pt>
                <c:pt idx="1164">
                  <c:v>35929</c:v>
                </c:pt>
                <c:pt idx="1165">
                  <c:v>35928</c:v>
                </c:pt>
                <c:pt idx="1166">
                  <c:v>35927</c:v>
                </c:pt>
                <c:pt idx="1167">
                  <c:v>35926</c:v>
                </c:pt>
                <c:pt idx="1168">
                  <c:v>35923</c:v>
                </c:pt>
                <c:pt idx="1169">
                  <c:v>35922</c:v>
                </c:pt>
                <c:pt idx="1170">
                  <c:v>35921</c:v>
                </c:pt>
                <c:pt idx="1171">
                  <c:v>35920</c:v>
                </c:pt>
                <c:pt idx="1172">
                  <c:v>35919</c:v>
                </c:pt>
                <c:pt idx="1173">
                  <c:v>35916</c:v>
                </c:pt>
                <c:pt idx="1174">
                  <c:v>35915</c:v>
                </c:pt>
                <c:pt idx="1175">
                  <c:v>35914</c:v>
                </c:pt>
                <c:pt idx="1176">
                  <c:v>35913</c:v>
                </c:pt>
                <c:pt idx="1177">
                  <c:v>35912</c:v>
                </c:pt>
                <c:pt idx="1178">
                  <c:v>35909</c:v>
                </c:pt>
                <c:pt idx="1179">
                  <c:v>35908</c:v>
                </c:pt>
                <c:pt idx="1180">
                  <c:v>35907</c:v>
                </c:pt>
                <c:pt idx="1181">
                  <c:v>35906</c:v>
                </c:pt>
                <c:pt idx="1182">
                  <c:v>35905</c:v>
                </c:pt>
                <c:pt idx="1183">
                  <c:v>35902</c:v>
                </c:pt>
                <c:pt idx="1184">
                  <c:v>35901</c:v>
                </c:pt>
                <c:pt idx="1185">
                  <c:v>35900</c:v>
                </c:pt>
                <c:pt idx="1186">
                  <c:v>35899</c:v>
                </c:pt>
                <c:pt idx="1187">
                  <c:v>35898</c:v>
                </c:pt>
                <c:pt idx="1188">
                  <c:v>35894</c:v>
                </c:pt>
                <c:pt idx="1189">
                  <c:v>35893</c:v>
                </c:pt>
                <c:pt idx="1190">
                  <c:v>35892</c:v>
                </c:pt>
                <c:pt idx="1191">
                  <c:v>35891</c:v>
                </c:pt>
                <c:pt idx="1192">
                  <c:v>35888</c:v>
                </c:pt>
                <c:pt idx="1193">
                  <c:v>35887</c:v>
                </c:pt>
                <c:pt idx="1194">
                  <c:v>35886</c:v>
                </c:pt>
                <c:pt idx="1195">
                  <c:v>35885</c:v>
                </c:pt>
                <c:pt idx="1196">
                  <c:v>35884</c:v>
                </c:pt>
                <c:pt idx="1197">
                  <c:v>35881</c:v>
                </c:pt>
                <c:pt idx="1198">
                  <c:v>35880</c:v>
                </c:pt>
                <c:pt idx="1199">
                  <c:v>35879</c:v>
                </c:pt>
                <c:pt idx="1200">
                  <c:v>35878</c:v>
                </c:pt>
                <c:pt idx="1201">
                  <c:v>35877</c:v>
                </c:pt>
                <c:pt idx="1202">
                  <c:v>35874</c:v>
                </c:pt>
                <c:pt idx="1203">
                  <c:v>35873</c:v>
                </c:pt>
                <c:pt idx="1204">
                  <c:v>35872</c:v>
                </c:pt>
                <c:pt idx="1205">
                  <c:v>35871</c:v>
                </c:pt>
                <c:pt idx="1206">
                  <c:v>35870</c:v>
                </c:pt>
                <c:pt idx="1207">
                  <c:v>35867</c:v>
                </c:pt>
                <c:pt idx="1208">
                  <c:v>35866</c:v>
                </c:pt>
                <c:pt idx="1209">
                  <c:v>35865</c:v>
                </c:pt>
                <c:pt idx="1210">
                  <c:v>35864</c:v>
                </c:pt>
                <c:pt idx="1211">
                  <c:v>35863</c:v>
                </c:pt>
                <c:pt idx="1212">
                  <c:v>35860</c:v>
                </c:pt>
                <c:pt idx="1213">
                  <c:v>35859</c:v>
                </c:pt>
                <c:pt idx="1214">
                  <c:v>35858</c:v>
                </c:pt>
                <c:pt idx="1215">
                  <c:v>35857</c:v>
                </c:pt>
                <c:pt idx="1216">
                  <c:v>35856</c:v>
                </c:pt>
                <c:pt idx="1217">
                  <c:v>35853</c:v>
                </c:pt>
                <c:pt idx="1218">
                  <c:v>35852</c:v>
                </c:pt>
                <c:pt idx="1219">
                  <c:v>35851</c:v>
                </c:pt>
                <c:pt idx="1220">
                  <c:v>35850</c:v>
                </c:pt>
                <c:pt idx="1221">
                  <c:v>35849</c:v>
                </c:pt>
                <c:pt idx="1222">
                  <c:v>35846</c:v>
                </c:pt>
                <c:pt idx="1223">
                  <c:v>35845</c:v>
                </c:pt>
                <c:pt idx="1224">
                  <c:v>35844</c:v>
                </c:pt>
                <c:pt idx="1225">
                  <c:v>35843</c:v>
                </c:pt>
                <c:pt idx="1226">
                  <c:v>35839</c:v>
                </c:pt>
                <c:pt idx="1227">
                  <c:v>35838</c:v>
                </c:pt>
                <c:pt idx="1228">
                  <c:v>35837</c:v>
                </c:pt>
                <c:pt idx="1229">
                  <c:v>35836</c:v>
                </c:pt>
                <c:pt idx="1230">
                  <c:v>35835</c:v>
                </c:pt>
                <c:pt idx="1231">
                  <c:v>35832</c:v>
                </c:pt>
                <c:pt idx="1232">
                  <c:v>35831</c:v>
                </c:pt>
                <c:pt idx="1233">
                  <c:v>35830</c:v>
                </c:pt>
                <c:pt idx="1234">
                  <c:v>35829</c:v>
                </c:pt>
                <c:pt idx="1235">
                  <c:v>35828</c:v>
                </c:pt>
                <c:pt idx="1236">
                  <c:v>35825</c:v>
                </c:pt>
                <c:pt idx="1237">
                  <c:v>35824</c:v>
                </c:pt>
                <c:pt idx="1238">
                  <c:v>35823</c:v>
                </c:pt>
                <c:pt idx="1239">
                  <c:v>35822</c:v>
                </c:pt>
                <c:pt idx="1240">
                  <c:v>35821</c:v>
                </c:pt>
                <c:pt idx="1241">
                  <c:v>35818</c:v>
                </c:pt>
                <c:pt idx="1242">
                  <c:v>35817</c:v>
                </c:pt>
                <c:pt idx="1243">
                  <c:v>35816</c:v>
                </c:pt>
                <c:pt idx="1244">
                  <c:v>35815</c:v>
                </c:pt>
                <c:pt idx="1245">
                  <c:v>35811</c:v>
                </c:pt>
                <c:pt idx="1246">
                  <c:v>35810</c:v>
                </c:pt>
                <c:pt idx="1247">
                  <c:v>35809</c:v>
                </c:pt>
                <c:pt idx="1248">
                  <c:v>35808</c:v>
                </c:pt>
                <c:pt idx="1249">
                  <c:v>35807</c:v>
                </c:pt>
                <c:pt idx="1250">
                  <c:v>35804</c:v>
                </c:pt>
                <c:pt idx="1251">
                  <c:v>35803</c:v>
                </c:pt>
                <c:pt idx="1252">
                  <c:v>35802</c:v>
                </c:pt>
                <c:pt idx="1253">
                  <c:v>35801</c:v>
                </c:pt>
                <c:pt idx="1254">
                  <c:v>35800</c:v>
                </c:pt>
                <c:pt idx="1255">
                  <c:v>35797</c:v>
                </c:pt>
                <c:pt idx="1256">
                  <c:v>35795</c:v>
                </c:pt>
                <c:pt idx="1257">
                  <c:v>35794</c:v>
                </c:pt>
                <c:pt idx="1258">
                  <c:v>35793</c:v>
                </c:pt>
                <c:pt idx="1259">
                  <c:v>35790</c:v>
                </c:pt>
                <c:pt idx="1260">
                  <c:v>35788</c:v>
                </c:pt>
                <c:pt idx="1261">
                  <c:v>35787</c:v>
                </c:pt>
                <c:pt idx="1262">
                  <c:v>35786</c:v>
                </c:pt>
                <c:pt idx="1263">
                  <c:v>35783</c:v>
                </c:pt>
                <c:pt idx="1264">
                  <c:v>35782</c:v>
                </c:pt>
                <c:pt idx="1265">
                  <c:v>35781</c:v>
                </c:pt>
                <c:pt idx="1266">
                  <c:v>35780</c:v>
                </c:pt>
                <c:pt idx="1267">
                  <c:v>35779</c:v>
                </c:pt>
                <c:pt idx="1268">
                  <c:v>35776</c:v>
                </c:pt>
                <c:pt idx="1269">
                  <c:v>35775</c:v>
                </c:pt>
                <c:pt idx="1270">
                  <c:v>35774</c:v>
                </c:pt>
                <c:pt idx="1271">
                  <c:v>35773</c:v>
                </c:pt>
                <c:pt idx="1272">
                  <c:v>35772</c:v>
                </c:pt>
                <c:pt idx="1273">
                  <c:v>35769</c:v>
                </c:pt>
                <c:pt idx="1274">
                  <c:v>35768</c:v>
                </c:pt>
                <c:pt idx="1275">
                  <c:v>35767</c:v>
                </c:pt>
                <c:pt idx="1276">
                  <c:v>35766</c:v>
                </c:pt>
                <c:pt idx="1277">
                  <c:v>35765</c:v>
                </c:pt>
                <c:pt idx="1278">
                  <c:v>35762</c:v>
                </c:pt>
                <c:pt idx="1279">
                  <c:v>35760</c:v>
                </c:pt>
                <c:pt idx="1280">
                  <c:v>35759</c:v>
                </c:pt>
                <c:pt idx="1281">
                  <c:v>35758</c:v>
                </c:pt>
                <c:pt idx="1282">
                  <c:v>35755</c:v>
                </c:pt>
                <c:pt idx="1283">
                  <c:v>35754</c:v>
                </c:pt>
                <c:pt idx="1284">
                  <c:v>35753</c:v>
                </c:pt>
                <c:pt idx="1285">
                  <c:v>35752</c:v>
                </c:pt>
                <c:pt idx="1286">
                  <c:v>35751</c:v>
                </c:pt>
                <c:pt idx="1287">
                  <c:v>35748</c:v>
                </c:pt>
                <c:pt idx="1288">
                  <c:v>35747</c:v>
                </c:pt>
                <c:pt idx="1289">
                  <c:v>35746</c:v>
                </c:pt>
                <c:pt idx="1290">
                  <c:v>35745</c:v>
                </c:pt>
                <c:pt idx="1291">
                  <c:v>35744</c:v>
                </c:pt>
                <c:pt idx="1292">
                  <c:v>35741</c:v>
                </c:pt>
                <c:pt idx="1293">
                  <c:v>35740</c:v>
                </c:pt>
                <c:pt idx="1294">
                  <c:v>35739</c:v>
                </c:pt>
                <c:pt idx="1295">
                  <c:v>35738</c:v>
                </c:pt>
                <c:pt idx="1296">
                  <c:v>35737</c:v>
                </c:pt>
                <c:pt idx="1297">
                  <c:v>35734</c:v>
                </c:pt>
                <c:pt idx="1298">
                  <c:v>35733</c:v>
                </c:pt>
                <c:pt idx="1299">
                  <c:v>35732</c:v>
                </c:pt>
                <c:pt idx="1300">
                  <c:v>35731</c:v>
                </c:pt>
                <c:pt idx="1301">
                  <c:v>35730</c:v>
                </c:pt>
                <c:pt idx="1302">
                  <c:v>35727</c:v>
                </c:pt>
                <c:pt idx="1303">
                  <c:v>35726</c:v>
                </c:pt>
                <c:pt idx="1304">
                  <c:v>35725</c:v>
                </c:pt>
                <c:pt idx="1305">
                  <c:v>35724</c:v>
                </c:pt>
                <c:pt idx="1306">
                  <c:v>35723</c:v>
                </c:pt>
                <c:pt idx="1307">
                  <c:v>35720</c:v>
                </c:pt>
                <c:pt idx="1308">
                  <c:v>35719</c:v>
                </c:pt>
                <c:pt idx="1309">
                  <c:v>35718</c:v>
                </c:pt>
                <c:pt idx="1310">
                  <c:v>35717</c:v>
                </c:pt>
                <c:pt idx="1311">
                  <c:v>35716</c:v>
                </c:pt>
                <c:pt idx="1312">
                  <c:v>35713</c:v>
                </c:pt>
                <c:pt idx="1313">
                  <c:v>35712</c:v>
                </c:pt>
                <c:pt idx="1314">
                  <c:v>35711</c:v>
                </c:pt>
                <c:pt idx="1315">
                  <c:v>35710</c:v>
                </c:pt>
                <c:pt idx="1316">
                  <c:v>35709</c:v>
                </c:pt>
                <c:pt idx="1317">
                  <c:v>35706</c:v>
                </c:pt>
                <c:pt idx="1318">
                  <c:v>35705</c:v>
                </c:pt>
                <c:pt idx="1319">
                  <c:v>35704</c:v>
                </c:pt>
                <c:pt idx="1320">
                  <c:v>35703</c:v>
                </c:pt>
                <c:pt idx="1321">
                  <c:v>35702</c:v>
                </c:pt>
                <c:pt idx="1322">
                  <c:v>35699</c:v>
                </c:pt>
                <c:pt idx="1323">
                  <c:v>35698</c:v>
                </c:pt>
                <c:pt idx="1324">
                  <c:v>35697</c:v>
                </c:pt>
                <c:pt idx="1325">
                  <c:v>35696</c:v>
                </c:pt>
                <c:pt idx="1326">
                  <c:v>35695</c:v>
                </c:pt>
                <c:pt idx="1327">
                  <c:v>35692</c:v>
                </c:pt>
                <c:pt idx="1328">
                  <c:v>35691</c:v>
                </c:pt>
                <c:pt idx="1329">
                  <c:v>35690</c:v>
                </c:pt>
                <c:pt idx="1330">
                  <c:v>35689</c:v>
                </c:pt>
                <c:pt idx="1331">
                  <c:v>35688</c:v>
                </c:pt>
                <c:pt idx="1332">
                  <c:v>35685</c:v>
                </c:pt>
                <c:pt idx="1333">
                  <c:v>35684</c:v>
                </c:pt>
                <c:pt idx="1334">
                  <c:v>35683</c:v>
                </c:pt>
                <c:pt idx="1335">
                  <c:v>35682</c:v>
                </c:pt>
                <c:pt idx="1336">
                  <c:v>35681</c:v>
                </c:pt>
                <c:pt idx="1337">
                  <c:v>35678</c:v>
                </c:pt>
                <c:pt idx="1338">
                  <c:v>35677</c:v>
                </c:pt>
                <c:pt idx="1339">
                  <c:v>35676</c:v>
                </c:pt>
                <c:pt idx="1340">
                  <c:v>35675</c:v>
                </c:pt>
                <c:pt idx="1341">
                  <c:v>35671</c:v>
                </c:pt>
                <c:pt idx="1342">
                  <c:v>35670</c:v>
                </c:pt>
                <c:pt idx="1343">
                  <c:v>35669</c:v>
                </c:pt>
                <c:pt idx="1344">
                  <c:v>35668</c:v>
                </c:pt>
                <c:pt idx="1345">
                  <c:v>35667</c:v>
                </c:pt>
                <c:pt idx="1346">
                  <c:v>35664</c:v>
                </c:pt>
                <c:pt idx="1347">
                  <c:v>35663</c:v>
                </c:pt>
                <c:pt idx="1348">
                  <c:v>35662</c:v>
                </c:pt>
                <c:pt idx="1349">
                  <c:v>35661</c:v>
                </c:pt>
                <c:pt idx="1350">
                  <c:v>35660</c:v>
                </c:pt>
                <c:pt idx="1351">
                  <c:v>35657</c:v>
                </c:pt>
                <c:pt idx="1352">
                  <c:v>35656</c:v>
                </c:pt>
                <c:pt idx="1353">
                  <c:v>35655</c:v>
                </c:pt>
                <c:pt idx="1354">
                  <c:v>35654</c:v>
                </c:pt>
                <c:pt idx="1355">
                  <c:v>35653</c:v>
                </c:pt>
                <c:pt idx="1356">
                  <c:v>35650</c:v>
                </c:pt>
                <c:pt idx="1357">
                  <c:v>35649</c:v>
                </c:pt>
                <c:pt idx="1358">
                  <c:v>35648</c:v>
                </c:pt>
                <c:pt idx="1359">
                  <c:v>35647</c:v>
                </c:pt>
                <c:pt idx="1360">
                  <c:v>35646</c:v>
                </c:pt>
                <c:pt idx="1361">
                  <c:v>35643</c:v>
                </c:pt>
                <c:pt idx="1362">
                  <c:v>35642</c:v>
                </c:pt>
                <c:pt idx="1363">
                  <c:v>35641</c:v>
                </c:pt>
                <c:pt idx="1364">
                  <c:v>35640</c:v>
                </c:pt>
                <c:pt idx="1365">
                  <c:v>35639</c:v>
                </c:pt>
                <c:pt idx="1366">
                  <c:v>35636</c:v>
                </c:pt>
                <c:pt idx="1367">
                  <c:v>35635</c:v>
                </c:pt>
                <c:pt idx="1368">
                  <c:v>35634</c:v>
                </c:pt>
                <c:pt idx="1369">
                  <c:v>35633</c:v>
                </c:pt>
                <c:pt idx="1370">
                  <c:v>35632</c:v>
                </c:pt>
                <c:pt idx="1371">
                  <c:v>35629</c:v>
                </c:pt>
                <c:pt idx="1372">
                  <c:v>35628</c:v>
                </c:pt>
                <c:pt idx="1373">
                  <c:v>35627</c:v>
                </c:pt>
                <c:pt idx="1374">
                  <c:v>35626</c:v>
                </c:pt>
                <c:pt idx="1375">
                  <c:v>35625</c:v>
                </c:pt>
                <c:pt idx="1376">
                  <c:v>35622</c:v>
                </c:pt>
                <c:pt idx="1377">
                  <c:v>35621</c:v>
                </c:pt>
                <c:pt idx="1378">
                  <c:v>35620</c:v>
                </c:pt>
                <c:pt idx="1379">
                  <c:v>35619</c:v>
                </c:pt>
                <c:pt idx="1380">
                  <c:v>35618</c:v>
                </c:pt>
                <c:pt idx="1381">
                  <c:v>35614</c:v>
                </c:pt>
                <c:pt idx="1382">
                  <c:v>35613</c:v>
                </c:pt>
                <c:pt idx="1383">
                  <c:v>35612</c:v>
                </c:pt>
                <c:pt idx="1384">
                  <c:v>35611</c:v>
                </c:pt>
                <c:pt idx="1385">
                  <c:v>35608</c:v>
                </c:pt>
                <c:pt idx="1386">
                  <c:v>35607</c:v>
                </c:pt>
                <c:pt idx="1387">
                  <c:v>35606</c:v>
                </c:pt>
                <c:pt idx="1388">
                  <c:v>35605</c:v>
                </c:pt>
                <c:pt idx="1389">
                  <c:v>35604</c:v>
                </c:pt>
                <c:pt idx="1390">
                  <c:v>35601</c:v>
                </c:pt>
                <c:pt idx="1391">
                  <c:v>35600</c:v>
                </c:pt>
                <c:pt idx="1392">
                  <c:v>35599</c:v>
                </c:pt>
                <c:pt idx="1393">
                  <c:v>35598</c:v>
                </c:pt>
                <c:pt idx="1394">
                  <c:v>35597</c:v>
                </c:pt>
                <c:pt idx="1395">
                  <c:v>35594</c:v>
                </c:pt>
                <c:pt idx="1396">
                  <c:v>35593</c:v>
                </c:pt>
                <c:pt idx="1397">
                  <c:v>35592</c:v>
                </c:pt>
                <c:pt idx="1398">
                  <c:v>35591</c:v>
                </c:pt>
                <c:pt idx="1399">
                  <c:v>35590</c:v>
                </c:pt>
                <c:pt idx="1400">
                  <c:v>35587</c:v>
                </c:pt>
                <c:pt idx="1401">
                  <c:v>35586</c:v>
                </c:pt>
                <c:pt idx="1402">
                  <c:v>35585</c:v>
                </c:pt>
                <c:pt idx="1403">
                  <c:v>35584</c:v>
                </c:pt>
                <c:pt idx="1404">
                  <c:v>35583</c:v>
                </c:pt>
                <c:pt idx="1405">
                  <c:v>35580</c:v>
                </c:pt>
                <c:pt idx="1406">
                  <c:v>35579</c:v>
                </c:pt>
                <c:pt idx="1407">
                  <c:v>35578</c:v>
                </c:pt>
                <c:pt idx="1408">
                  <c:v>35577</c:v>
                </c:pt>
                <c:pt idx="1409">
                  <c:v>35573</c:v>
                </c:pt>
                <c:pt idx="1410">
                  <c:v>35572</c:v>
                </c:pt>
                <c:pt idx="1411">
                  <c:v>35571</c:v>
                </c:pt>
                <c:pt idx="1412">
                  <c:v>35570</c:v>
                </c:pt>
                <c:pt idx="1413">
                  <c:v>35569</c:v>
                </c:pt>
                <c:pt idx="1414">
                  <c:v>35566</c:v>
                </c:pt>
                <c:pt idx="1415">
                  <c:v>35565</c:v>
                </c:pt>
                <c:pt idx="1416">
                  <c:v>35564</c:v>
                </c:pt>
                <c:pt idx="1417">
                  <c:v>35563</c:v>
                </c:pt>
                <c:pt idx="1418">
                  <c:v>35562</c:v>
                </c:pt>
                <c:pt idx="1419">
                  <c:v>35559</c:v>
                </c:pt>
                <c:pt idx="1420">
                  <c:v>35558</c:v>
                </c:pt>
                <c:pt idx="1421">
                  <c:v>35557</c:v>
                </c:pt>
                <c:pt idx="1422">
                  <c:v>35556</c:v>
                </c:pt>
                <c:pt idx="1423">
                  <c:v>35555</c:v>
                </c:pt>
                <c:pt idx="1424">
                  <c:v>35552</c:v>
                </c:pt>
                <c:pt idx="1425">
                  <c:v>35551</c:v>
                </c:pt>
                <c:pt idx="1426">
                  <c:v>35550</c:v>
                </c:pt>
                <c:pt idx="1427">
                  <c:v>35549</c:v>
                </c:pt>
                <c:pt idx="1428">
                  <c:v>35548</c:v>
                </c:pt>
                <c:pt idx="1429">
                  <c:v>35545</c:v>
                </c:pt>
                <c:pt idx="1430">
                  <c:v>35544</c:v>
                </c:pt>
                <c:pt idx="1431">
                  <c:v>35543</c:v>
                </c:pt>
                <c:pt idx="1432">
                  <c:v>35542</c:v>
                </c:pt>
                <c:pt idx="1433">
                  <c:v>35541</c:v>
                </c:pt>
                <c:pt idx="1434">
                  <c:v>35538</c:v>
                </c:pt>
                <c:pt idx="1435">
                  <c:v>35537</c:v>
                </c:pt>
                <c:pt idx="1436">
                  <c:v>35536</c:v>
                </c:pt>
                <c:pt idx="1437">
                  <c:v>35535</c:v>
                </c:pt>
                <c:pt idx="1438">
                  <c:v>35534</c:v>
                </c:pt>
                <c:pt idx="1439">
                  <c:v>35531</c:v>
                </c:pt>
                <c:pt idx="1440">
                  <c:v>35530</c:v>
                </c:pt>
                <c:pt idx="1441">
                  <c:v>35529</c:v>
                </c:pt>
                <c:pt idx="1442">
                  <c:v>35528</c:v>
                </c:pt>
                <c:pt idx="1443">
                  <c:v>35527</c:v>
                </c:pt>
                <c:pt idx="1444">
                  <c:v>35524</c:v>
                </c:pt>
                <c:pt idx="1445">
                  <c:v>35523</c:v>
                </c:pt>
                <c:pt idx="1446">
                  <c:v>35522</c:v>
                </c:pt>
                <c:pt idx="1447">
                  <c:v>35521</c:v>
                </c:pt>
                <c:pt idx="1448">
                  <c:v>35520</c:v>
                </c:pt>
                <c:pt idx="1449">
                  <c:v>35516</c:v>
                </c:pt>
                <c:pt idx="1450">
                  <c:v>35515</c:v>
                </c:pt>
                <c:pt idx="1451">
                  <c:v>35514</c:v>
                </c:pt>
                <c:pt idx="1452">
                  <c:v>35513</c:v>
                </c:pt>
                <c:pt idx="1453">
                  <c:v>35510</c:v>
                </c:pt>
                <c:pt idx="1454">
                  <c:v>35509</c:v>
                </c:pt>
                <c:pt idx="1455">
                  <c:v>35508</c:v>
                </c:pt>
                <c:pt idx="1456">
                  <c:v>35507</c:v>
                </c:pt>
                <c:pt idx="1457">
                  <c:v>35506</c:v>
                </c:pt>
                <c:pt idx="1458">
                  <c:v>35503</c:v>
                </c:pt>
                <c:pt idx="1459">
                  <c:v>35502</c:v>
                </c:pt>
                <c:pt idx="1460">
                  <c:v>35501</c:v>
                </c:pt>
                <c:pt idx="1461">
                  <c:v>35500</c:v>
                </c:pt>
                <c:pt idx="1462">
                  <c:v>35499</c:v>
                </c:pt>
                <c:pt idx="1463">
                  <c:v>35496</c:v>
                </c:pt>
                <c:pt idx="1464">
                  <c:v>35495</c:v>
                </c:pt>
                <c:pt idx="1465">
                  <c:v>35494</c:v>
                </c:pt>
                <c:pt idx="1466">
                  <c:v>35493</c:v>
                </c:pt>
                <c:pt idx="1467">
                  <c:v>35492</c:v>
                </c:pt>
                <c:pt idx="1468">
                  <c:v>35489</c:v>
                </c:pt>
                <c:pt idx="1469">
                  <c:v>35488</c:v>
                </c:pt>
                <c:pt idx="1470">
                  <c:v>35487</c:v>
                </c:pt>
                <c:pt idx="1471">
                  <c:v>35486</c:v>
                </c:pt>
                <c:pt idx="1472">
                  <c:v>35485</c:v>
                </c:pt>
                <c:pt idx="1473">
                  <c:v>35482</c:v>
                </c:pt>
                <c:pt idx="1474">
                  <c:v>35481</c:v>
                </c:pt>
                <c:pt idx="1475">
                  <c:v>35480</c:v>
                </c:pt>
                <c:pt idx="1476">
                  <c:v>35479</c:v>
                </c:pt>
                <c:pt idx="1477">
                  <c:v>35475</c:v>
                </c:pt>
                <c:pt idx="1478">
                  <c:v>35474</c:v>
                </c:pt>
                <c:pt idx="1479">
                  <c:v>35473</c:v>
                </c:pt>
                <c:pt idx="1480">
                  <c:v>35472</c:v>
                </c:pt>
                <c:pt idx="1481">
                  <c:v>35471</c:v>
                </c:pt>
                <c:pt idx="1482">
                  <c:v>35468</c:v>
                </c:pt>
                <c:pt idx="1483">
                  <c:v>35467</c:v>
                </c:pt>
                <c:pt idx="1484">
                  <c:v>35466</c:v>
                </c:pt>
                <c:pt idx="1485">
                  <c:v>35465</c:v>
                </c:pt>
                <c:pt idx="1486">
                  <c:v>35464</c:v>
                </c:pt>
                <c:pt idx="1487">
                  <c:v>35461</c:v>
                </c:pt>
                <c:pt idx="1488">
                  <c:v>35460</c:v>
                </c:pt>
                <c:pt idx="1489">
                  <c:v>35459</c:v>
                </c:pt>
                <c:pt idx="1490">
                  <c:v>35458</c:v>
                </c:pt>
                <c:pt idx="1491">
                  <c:v>35457</c:v>
                </c:pt>
                <c:pt idx="1492">
                  <c:v>35454</c:v>
                </c:pt>
                <c:pt idx="1493">
                  <c:v>35453</c:v>
                </c:pt>
                <c:pt idx="1494">
                  <c:v>35452</c:v>
                </c:pt>
                <c:pt idx="1495">
                  <c:v>35451</c:v>
                </c:pt>
                <c:pt idx="1496">
                  <c:v>35450</c:v>
                </c:pt>
                <c:pt idx="1497">
                  <c:v>35447</c:v>
                </c:pt>
                <c:pt idx="1498">
                  <c:v>35446</c:v>
                </c:pt>
                <c:pt idx="1499">
                  <c:v>35445</c:v>
                </c:pt>
                <c:pt idx="1500">
                  <c:v>35444</c:v>
                </c:pt>
                <c:pt idx="1501">
                  <c:v>35443</c:v>
                </c:pt>
                <c:pt idx="1502">
                  <c:v>35440</c:v>
                </c:pt>
                <c:pt idx="1503">
                  <c:v>35439</c:v>
                </c:pt>
                <c:pt idx="1504">
                  <c:v>35438</c:v>
                </c:pt>
                <c:pt idx="1505">
                  <c:v>35437</c:v>
                </c:pt>
                <c:pt idx="1506">
                  <c:v>35436</c:v>
                </c:pt>
                <c:pt idx="1507">
                  <c:v>35433</c:v>
                </c:pt>
                <c:pt idx="1508">
                  <c:v>35432</c:v>
                </c:pt>
                <c:pt idx="1509">
                  <c:v>35430</c:v>
                </c:pt>
                <c:pt idx="1510">
                  <c:v>35429</c:v>
                </c:pt>
                <c:pt idx="1511">
                  <c:v>35426</c:v>
                </c:pt>
                <c:pt idx="1512">
                  <c:v>35425</c:v>
                </c:pt>
                <c:pt idx="1513">
                  <c:v>35423</c:v>
                </c:pt>
                <c:pt idx="1514">
                  <c:v>35422</c:v>
                </c:pt>
                <c:pt idx="1515">
                  <c:v>35419</c:v>
                </c:pt>
                <c:pt idx="1516">
                  <c:v>35418</c:v>
                </c:pt>
                <c:pt idx="1517">
                  <c:v>35417</c:v>
                </c:pt>
                <c:pt idx="1518">
                  <c:v>35416</c:v>
                </c:pt>
                <c:pt idx="1519">
                  <c:v>35415</c:v>
                </c:pt>
                <c:pt idx="1520">
                  <c:v>35412</c:v>
                </c:pt>
                <c:pt idx="1521">
                  <c:v>35411</c:v>
                </c:pt>
                <c:pt idx="1522">
                  <c:v>35410</c:v>
                </c:pt>
                <c:pt idx="1523">
                  <c:v>35409</c:v>
                </c:pt>
                <c:pt idx="1524">
                  <c:v>35408</c:v>
                </c:pt>
                <c:pt idx="1525">
                  <c:v>35405</c:v>
                </c:pt>
                <c:pt idx="1526">
                  <c:v>35404</c:v>
                </c:pt>
                <c:pt idx="1527">
                  <c:v>35403</c:v>
                </c:pt>
                <c:pt idx="1528">
                  <c:v>35402</c:v>
                </c:pt>
                <c:pt idx="1529">
                  <c:v>35401</c:v>
                </c:pt>
                <c:pt idx="1530">
                  <c:v>35398</c:v>
                </c:pt>
                <c:pt idx="1531">
                  <c:v>35396</c:v>
                </c:pt>
                <c:pt idx="1532">
                  <c:v>35395</c:v>
                </c:pt>
                <c:pt idx="1533">
                  <c:v>35394</c:v>
                </c:pt>
                <c:pt idx="1534">
                  <c:v>35391</c:v>
                </c:pt>
                <c:pt idx="1535">
                  <c:v>35390</c:v>
                </c:pt>
                <c:pt idx="1536">
                  <c:v>35389</c:v>
                </c:pt>
                <c:pt idx="1537">
                  <c:v>35388</c:v>
                </c:pt>
                <c:pt idx="1538">
                  <c:v>35387</c:v>
                </c:pt>
                <c:pt idx="1539">
                  <c:v>35384</c:v>
                </c:pt>
                <c:pt idx="1540">
                  <c:v>35383</c:v>
                </c:pt>
                <c:pt idx="1541">
                  <c:v>35382</c:v>
                </c:pt>
                <c:pt idx="1542">
                  <c:v>35381</c:v>
                </c:pt>
                <c:pt idx="1543">
                  <c:v>35380</c:v>
                </c:pt>
                <c:pt idx="1544">
                  <c:v>35377</c:v>
                </c:pt>
                <c:pt idx="1545">
                  <c:v>35376</c:v>
                </c:pt>
                <c:pt idx="1546">
                  <c:v>35375</c:v>
                </c:pt>
                <c:pt idx="1547">
                  <c:v>35374</c:v>
                </c:pt>
                <c:pt idx="1548">
                  <c:v>35373</c:v>
                </c:pt>
                <c:pt idx="1549">
                  <c:v>35370</c:v>
                </c:pt>
                <c:pt idx="1550">
                  <c:v>35369</c:v>
                </c:pt>
                <c:pt idx="1551">
                  <c:v>35368</c:v>
                </c:pt>
                <c:pt idx="1552">
                  <c:v>35367</c:v>
                </c:pt>
                <c:pt idx="1553">
                  <c:v>35366</c:v>
                </c:pt>
                <c:pt idx="1554">
                  <c:v>35363</c:v>
                </c:pt>
                <c:pt idx="1555">
                  <c:v>35362</c:v>
                </c:pt>
                <c:pt idx="1556">
                  <c:v>35361</c:v>
                </c:pt>
                <c:pt idx="1557">
                  <c:v>35360</c:v>
                </c:pt>
                <c:pt idx="1558">
                  <c:v>35359</c:v>
                </c:pt>
                <c:pt idx="1559">
                  <c:v>35356</c:v>
                </c:pt>
                <c:pt idx="1560">
                  <c:v>35355</c:v>
                </c:pt>
                <c:pt idx="1561">
                  <c:v>35354</c:v>
                </c:pt>
                <c:pt idx="1562">
                  <c:v>35353</c:v>
                </c:pt>
                <c:pt idx="1563">
                  <c:v>35352</c:v>
                </c:pt>
                <c:pt idx="1564">
                  <c:v>35349</c:v>
                </c:pt>
                <c:pt idx="1565">
                  <c:v>35348</c:v>
                </c:pt>
                <c:pt idx="1566">
                  <c:v>35347</c:v>
                </c:pt>
                <c:pt idx="1567">
                  <c:v>35346</c:v>
                </c:pt>
                <c:pt idx="1568">
                  <c:v>35345</c:v>
                </c:pt>
                <c:pt idx="1569">
                  <c:v>35342</c:v>
                </c:pt>
                <c:pt idx="1570">
                  <c:v>35341</c:v>
                </c:pt>
                <c:pt idx="1571">
                  <c:v>35340</c:v>
                </c:pt>
                <c:pt idx="1572">
                  <c:v>35339</c:v>
                </c:pt>
                <c:pt idx="1573">
                  <c:v>35338</c:v>
                </c:pt>
                <c:pt idx="1574">
                  <c:v>35335</c:v>
                </c:pt>
                <c:pt idx="1575">
                  <c:v>35334</c:v>
                </c:pt>
                <c:pt idx="1576">
                  <c:v>35333</c:v>
                </c:pt>
                <c:pt idx="1577">
                  <c:v>35332</c:v>
                </c:pt>
                <c:pt idx="1578">
                  <c:v>35331</c:v>
                </c:pt>
                <c:pt idx="1579">
                  <c:v>35328</c:v>
                </c:pt>
                <c:pt idx="1580">
                  <c:v>35327</c:v>
                </c:pt>
                <c:pt idx="1581">
                  <c:v>35326</c:v>
                </c:pt>
                <c:pt idx="1582">
                  <c:v>35325</c:v>
                </c:pt>
                <c:pt idx="1583">
                  <c:v>35324</c:v>
                </c:pt>
                <c:pt idx="1584">
                  <c:v>35321</c:v>
                </c:pt>
                <c:pt idx="1585">
                  <c:v>35320</c:v>
                </c:pt>
                <c:pt idx="1586">
                  <c:v>35319</c:v>
                </c:pt>
                <c:pt idx="1587">
                  <c:v>35318</c:v>
                </c:pt>
                <c:pt idx="1588">
                  <c:v>35317</c:v>
                </c:pt>
                <c:pt idx="1589">
                  <c:v>35314</c:v>
                </c:pt>
                <c:pt idx="1590">
                  <c:v>35313</c:v>
                </c:pt>
                <c:pt idx="1591">
                  <c:v>35312</c:v>
                </c:pt>
                <c:pt idx="1592">
                  <c:v>35311</c:v>
                </c:pt>
                <c:pt idx="1593">
                  <c:v>35307</c:v>
                </c:pt>
                <c:pt idx="1594">
                  <c:v>35306</c:v>
                </c:pt>
                <c:pt idx="1595">
                  <c:v>35305</c:v>
                </c:pt>
                <c:pt idx="1596">
                  <c:v>35304</c:v>
                </c:pt>
                <c:pt idx="1597">
                  <c:v>35303</c:v>
                </c:pt>
                <c:pt idx="1598">
                  <c:v>35300</c:v>
                </c:pt>
                <c:pt idx="1599">
                  <c:v>35299</c:v>
                </c:pt>
                <c:pt idx="1600">
                  <c:v>35298</c:v>
                </c:pt>
                <c:pt idx="1601">
                  <c:v>35297</c:v>
                </c:pt>
                <c:pt idx="1602">
                  <c:v>35296</c:v>
                </c:pt>
                <c:pt idx="1603">
                  <c:v>35293</c:v>
                </c:pt>
                <c:pt idx="1604">
                  <c:v>35292</c:v>
                </c:pt>
                <c:pt idx="1605">
                  <c:v>35291</c:v>
                </c:pt>
                <c:pt idx="1606">
                  <c:v>35290</c:v>
                </c:pt>
                <c:pt idx="1607">
                  <c:v>35289</c:v>
                </c:pt>
                <c:pt idx="1608">
                  <c:v>35286</c:v>
                </c:pt>
                <c:pt idx="1609">
                  <c:v>35285</c:v>
                </c:pt>
                <c:pt idx="1610">
                  <c:v>35284</c:v>
                </c:pt>
                <c:pt idx="1611">
                  <c:v>35283</c:v>
                </c:pt>
                <c:pt idx="1612">
                  <c:v>35282</c:v>
                </c:pt>
                <c:pt idx="1613">
                  <c:v>35279</c:v>
                </c:pt>
                <c:pt idx="1614">
                  <c:v>35278</c:v>
                </c:pt>
                <c:pt idx="1615">
                  <c:v>35277</c:v>
                </c:pt>
                <c:pt idx="1616">
                  <c:v>35276</c:v>
                </c:pt>
                <c:pt idx="1617">
                  <c:v>35275</c:v>
                </c:pt>
                <c:pt idx="1618">
                  <c:v>35272</c:v>
                </c:pt>
                <c:pt idx="1619">
                  <c:v>35271</c:v>
                </c:pt>
                <c:pt idx="1620">
                  <c:v>35270</c:v>
                </c:pt>
                <c:pt idx="1621">
                  <c:v>35269</c:v>
                </c:pt>
                <c:pt idx="1622">
                  <c:v>35268</c:v>
                </c:pt>
                <c:pt idx="1623">
                  <c:v>35265</c:v>
                </c:pt>
                <c:pt idx="1624">
                  <c:v>35264</c:v>
                </c:pt>
                <c:pt idx="1625">
                  <c:v>35263</c:v>
                </c:pt>
                <c:pt idx="1626">
                  <c:v>35262</c:v>
                </c:pt>
                <c:pt idx="1627">
                  <c:v>35261</c:v>
                </c:pt>
                <c:pt idx="1628">
                  <c:v>35258</c:v>
                </c:pt>
                <c:pt idx="1629">
                  <c:v>35257</c:v>
                </c:pt>
                <c:pt idx="1630">
                  <c:v>35256</c:v>
                </c:pt>
                <c:pt idx="1631">
                  <c:v>35255</c:v>
                </c:pt>
                <c:pt idx="1632">
                  <c:v>35254</c:v>
                </c:pt>
                <c:pt idx="1633">
                  <c:v>35251</c:v>
                </c:pt>
                <c:pt idx="1634">
                  <c:v>35249</c:v>
                </c:pt>
                <c:pt idx="1635">
                  <c:v>35248</c:v>
                </c:pt>
                <c:pt idx="1636">
                  <c:v>35247</c:v>
                </c:pt>
                <c:pt idx="1637">
                  <c:v>35244</c:v>
                </c:pt>
                <c:pt idx="1638">
                  <c:v>35243</c:v>
                </c:pt>
                <c:pt idx="1639">
                  <c:v>35242</c:v>
                </c:pt>
                <c:pt idx="1640">
                  <c:v>35241</c:v>
                </c:pt>
                <c:pt idx="1641">
                  <c:v>35240</c:v>
                </c:pt>
                <c:pt idx="1642">
                  <c:v>35237</c:v>
                </c:pt>
                <c:pt idx="1643">
                  <c:v>35236</c:v>
                </c:pt>
                <c:pt idx="1644">
                  <c:v>35235</c:v>
                </c:pt>
                <c:pt idx="1645">
                  <c:v>35234</c:v>
                </c:pt>
                <c:pt idx="1646">
                  <c:v>35233</c:v>
                </c:pt>
                <c:pt idx="1647">
                  <c:v>35230</c:v>
                </c:pt>
                <c:pt idx="1648">
                  <c:v>35229</c:v>
                </c:pt>
                <c:pt idx="1649">
                  <c:v>35228</c:v>
                </c:pt>
                <c:pt idx="1650">
                  <c:v>35227</c:v>
                </c:pt>
                <c:pt idx="1651">
                  <c:v>35226</c:v>
                </c:pt>
                <c:pt idx="1652">
                  <c:v>35223</c:v>
                </c:pt>
                <c:pt idx="1653">
                  <c:v>35222</c:v>
                </c:pt>
                <c:pt idx="1654">
                  <c:v>35221</c:v>
                </c:pt>
                <c:pt idx="1655">
                  <c:v>35220</c:v>
                </c:pt>
                <c:pt idx="1656">
                  <c:v>35219</c:v>
                </c:pt>
                <c:pt idx="1657">
                  <c:v>35216</c:v>
                </c:pt>
                <c:pt idx="1658">
                  <c:v>35215</c:v>
                </c:pt>
                <c:pt idx="1659">
                  <c:v>35214</c:v>
                </c:pt>
                <c:pt idx="1660">
                  <c:v>35213</c:v>
                </c:pt>
                <c:pt idx="1661">
                  <c:v>35209</c:v>
                </c:pt>
                <c:pt idx="1662">
                  <c:v>35208</c:v>
                </c:pt>
                <c:pt idx="1663">
                  <c:v>35207</c:v>
                </c:pt>
                <c:pt idx="1664">
                  <c:v>35206</c:v>
                </c:pt>
                <c:pt idx="1665">
                  <c:v>35205</c:v>
                </c:pt>
                <c:pt idx="1666">
                  <c:v>35202</c:v>
                </c:pt>
                <c:pt idx="1667">
                  <c:v>35201</c:v>
                </c:pt>
                <c:pt idx="1668">
                  <c:v>35200</c:v>
                </c:pt>
                <c:pt idx="1669">
                  <c:v>35199</c:v>
                </c:pt>
                <c:pt idx="1670">
                  <c:v>35198</c:v>
                </c:pt>
                <c:pt idx="1671">
                  <c:v>35195</c:v>
                </c:pt>
                <c:pt idx="1672">
                  <c:v>35194</c:v>
                </c:pt>
                <c:pt idx="1673">
                  <c:v>35193</c:v>
                </c:pt>
                <c:pt idx="1674">
                  <c:v>35192</c:v>
                </c:pt>
                <c:pt idx="1675">
                  <c:v>35191</c:v>
                </c:pt>
                <c:pt idx="1676">
                  <c:v>35188</c:v>
                </c:pt>
                <c:pt idx="1677">
                  <c:v>35187</c:v>
                </c:pt>
                <c:pt idx="1678">
                  <c:v>35186</c:v>
                </c:pt>
                <c:pt idx="1679">
                  <c:v>35185</c:v>
                </c:pt>
                <c:pt idx="1680">
                  <c:v>35184</c:v>
                </c:pt>
                <c:pt idx="1681">
                  <c:v>35181</c:v>
                </c:pt>
                <c:pt idx="1682">
                  <c:v>35180</c:v>
                </c:pt>
                <c:pt idx="1683">
                  <c:v>35179</c:v>
                </c:pt>
                <c:pt idx="1684">
                  <c:v>35178</c:v>
                </c:pt>
                <c:pt idx="1685">
                  <c:v>35177</c:v>
                </c:pt>
                <c:pt idx="1686">
                  <c:v>35174</c:v>
                </c:pt>
                <c:pt idx="1687">
                  <c:v>35173</c:v>
                </c:pt>
                <c:pt idx="1688">
                  <c:v>35172</c:v>
                </c:pt>
                <c:pt idx="1689">
                  <c:v>35171</c:v>
                </c:pt>
                <c:pt idx="1690">
                  <c:v>35170</c:v>
                </c:pt>
                <c:pt idx="1691">
                  <c:v>35167</c:v>
                </c:pt>
                <c:pt idx="1692">
                  <c:v>35166</c:v>
                </c:pt>
                <c:pt idx="1693">
                  <c:v>35165</c:v>
                </c:pt>
                <c:pt idx="1694">
                  <c:v>35164</c:v>
                </c:pt>
                <c:pt idx="1695">
                  <c:v>35163</c:v>
                </c:pt>
                <c:pt idx="1696">
                  <c:v>35159</c:v>
                </c:pt>
                <c:pt idx="1697">
                  <c:v>35158</c:v>
                </c:pt>
                <c:pt idx="1698">
                  <c:v>35157</c:v>
                </c:pt>
                <c:pt idx="1699">
                  <c:v>35156</c:v>
                </c:pt>
                <c:pt idx="1700">
                  <c:v>35153</c:v>
                </c:pt>
                <c:pt idx="1701">
                  <c:v>35152</c:v>
                </c:pt>
                <c:pt idx="1702">
                  <c:v>35151</c:v>
                </c:pt>
                <c:pt idx="1703">
                  <c:v>35150</c:v>
                </c:pt>
                <c:pt idx="1704">
                  <c:v>35149</c:v>
                </c:pt>
                <c:pt idx="1705">
                  <c:v>35146</c:v>
                </c:pt>
                <c:pt idx="1706">
                  <c:v>35145</c:v>
                </c:pt>
                <c:pt idx="1707">
                  <c:v>35144</c:v>
                </c:pt>
                <c:pt idx="1708">
                  <c:v>35143</c:v>
                </c:pt>
                <c:pt idx="1709">
                  <c:v>35142</c:v>
                </c:pt>
                <c:pt idx="1710">
                  <c:v>35139</c:v>
                </c:pt>
                <c:pt idx="1711">
                  <c:v>35138</c:v>
                </c:pt>
                <c:pt idx="1712">
                  <c:v>35137</c:v>
                </c:pt>
                <c:pt idx="1713">
                  <c:v>35136</c:v>
                </c:pt>
                <c:pt idx="1714">
                  <c:v>35135</c:v>
                </c:pt>
                <c:pt idx="1715">
                  <c:v>35132</c:v>
                </c:pt>
                <c:pt idx="1716">
                  <c:v>35131</c:v>
                </c:pt>
                <c:pt idx="1717">
                  <c:v>35130</c:v>
                </c:pt>
                <c:pt idx="1718">
                  <c:v>35129</c:v>
                </c:pt>
                <c:pt idx="1719">
                  <c:v>35128</c:v>
                </c:pt>
                <c:pt idx="1720">
                  <c:v>35125</c:v>
                </c:pt>
                <c:pt idx="1721">
                  <c:v>35124</c:v>
                </c:pt>
                <c:pt idx="1722">
                  <c:v>35123</c:v>
                </c:pt>
                <c:pt idx="1723">
                  <c:v>35122</c:v>
                </c:pt>
                <c:pt idx="1724">
                  <c:v>35121</c:v>
                </c:pt>
                <c:pt idx="1725">
                  <c:v>35118</c:v>
                </c:pt>
                <c:pt idx="1726">
                  <c:v>35117</c:v>
                </c:pt>
                <c:pt idx="1727">
                  <c:v>35116</c:v>
                </c:pt>
                <c:pt idx="1728">
                  <c:v>35115</c:v>
                </c:pt>
                <c:pt idx="1729">
                  <c:v>35111</c:v>
                </c:pt>
                <c:pt idx="1730">
                  <c:v>35110</c:v>
                </c:pt>
                <c:pt idx="1731">
                  <c:v>35109</c:v>
                </c:pt>
                <c:pt idx="1732">
                  <c:v>35108</c:v>
                </c:pt>
                <c:pt idx="1733">
                  <c:v>35107</c:v>
                </c:pt>
                <c:pt idx="1734">
                  <c:v>35104</c:v>
                </c:pt>
                <c:pt idx="1735">
                  <c:v>35103</c:v>
                </c:pt>
                <c:pt idx="1736">
                  <c:v>35102</c:v>
                </c:pt>
                <c:pt idx="1737">
                  <c:v>35101</c:v>
                </c:pt>
                <c:pt idx="1738">
                  <c:v>35100</c:v>
                </c:pt>
                <c:pt idx="1739">
                  <c:v>35097</c:v>
                </c:pt>
                <c:pt idx="1740">
                  <c:v>35096</c:v>
                </c:pt>
                <c:pt idx="1741">
                  <c:v>35095</c:v>
                </c:pt>
                <c:pt idx="1742">
                  <c:v>35094</c:v>
                </c:pt>
                <c:pt idx="1743">
                  <c:v>35093</c:v>
                </c:pt>
                <c:pt idx="1744">
                  <c:v>35090</c:v>
                </c:pt>
                <c:pt idx="1745">
                  <c:v>35089</c:v>
                </c:pt>
                <c:pt idx="1746">
                  <c:v>35088</c:v>
                </c:pt>
                <c:pt idx="1747">
                  <c:v>35087</c:v>
                </c:pt>
                <c:pt idx="1748">
                  <c:v>35086</c:v>
                </c:pt>
                <c:pt idx="1749">
                  <c:v>35083</c:v>
                </c:pt>
                <c:pt idx="1750">
                  <c:v>35082</c:v>
                </c:pt>
                <c:pt idx="1751">
                  <c:v>35081</c:v>
                </c:pt>
                <c:pt idx="1752">
                  <c:v>35080</c:v>
                </c:pt>
                <c:pt idx="1753">
                  <c:v>35079</c:v>
                </c:pt>
                <c:pt idx="1754">
                  <c:v>35076</c:v>
                </c:pt>
                <c:pt idx="1755">
                  <c:v>35075</c:v>
                </c:pt>
                <c:pt idx="1756">
                  <c:v>35074</c:v>
                </c:pt>
                <c:pt idx="1757">
                  <c:v>35073</c:v>
                </c:pt>
                <c:pt idx="1758">
                  <c:v>35072</c:v>
                </c:pt>
                <c:pt idx="1759">
                  <c:v>35069</c:v>
                </c:pt>
                <c:pt idx="1760">
                  <c:v>35068</c:v>
                </c:pt>
                <c:pt idx="1761">
                  <c:v>35067</c:v>
                </c:pt>
                <c:pt idx="1762">
                  <c:v>35066</c:v>
                </c:pt>
                <c:pt idx="1763">
                  <c:v>35062</c:v>
                </c:pt>
                <c:pt idx="1764">
                  <c:v>35061</c:v>
                </c:pt>
                <c:pt idx="1765">
                  <c:v>35060</c:v>
                </c:pt>
                <c:pt idx="1766">
                  <c:v>35059</c:v>
                </c:pt>
                <c:pt idx="1767">
                  <c:v>35055</c:v>
                </c:pt>
                <c:pt idx="1768">
                  <c:v>35054</c:v>
                </c:pt>
                <c:pt idx="1769">
                  <c:v>35053</c:v>
                </c:pt>
                <c:pt idx="1770">
                  <c:v>35052</c:v>
                </c:pt>
                <c:pt idx="1771">
                  <c:v>35051</c:v>
                </c:pt>
                <c:pt idx="1772">
                  <c:v>35048</c:v>
                </c:pt>
                <c:pt idx="1773">
                  <c:v>35047</c:v>
                </c:pt>
                <c:pt idx="1774">
                  <c:v>35046</c:v>
                </c:pt>
                <c:pt idx="1775">
                  <c:v>35045</c:v>
                </c:pt>
                <c:pt idx="1776">
                  <c:v>35044</c:v>
                </c:pt>
                <c:pt idx="1777">
                  <c:v>35041</c:v>
                </c:pt>
                <c:pt idx="1778">
                  <c:v>35040</c:v>
                </c:pt>
                <c:pt idx="1779">
                  <c:v>35039</c:v>
                </c:pt>
                <c:pt idx="1780">
                  <c:v>35038</c:v>
                </c:pt>
                <c:pt idx="1781">
                  <c:v>35037</c:v>
                </c:pt>
                <c:pt idx="1782">
                  <c:v>35034</c:v>
                </c:pt>
                <c:pt idx="1783">
                  <c:v>35033</c:v>
                </c:pt>
                <c:pt idx="1784">
                  <c:v>35032</c:v>
                </c:pt>
                <c:pt idx="1785">
                  <c:v>35031</c:v>
                </c:pt>
                <c:pt idx="1786">
                  <c:v>35030</c:v>
                </c:pt>
                <c:pt idx="1787">
                  <c:v>35027</c:v>
                </c:pt>
                <c:pt idx="1788">
                  <c:v>35025</c:v>
                </c:pt>
                <c:pt idx="1789">
                  <c:v>35024</c:v>
                </c:pt>
                <c:pt idx="1790">
                  <c:v>35023</c:v>
                </c:pt>
                <c:pt idx="1791">
                  <c:v>35020</c:v>
                </c:pt>
                <c:pt idx="1792">
                  <c:v>35019</c:v>
                </c:pt>
                <c:pt idx="1793">
                  <c:v>35018</c:v>
                </c:pt>
                <c:pt idx="1794">
                  <c:v>35017</c:v>
                </c:pt>
                <c:pt idx="1795">
                  <c:v>35016</c:v>
                </c:pt>
                <c:pt idx="1796">
                  <c:v>35013</c:v>
                </c:pt>
                <c:pt idx="1797">
                  <c:v>35012</c:v>
                </c:pt>
                <c:pt idx="1798">
                  <c:v>35011</c:v>
                </c:pt>
                <c:pt idx="1799">
                  <c:v>35010</c:v>
                </c:pt>
                <c:pt idx="1800">
                  <c:v>35009</c:v>
                </c:pt>
                <c:pt idx="1801">
                  <c:v>35006</c:v>
                </c:pt>
                <c:pt idx="1802">
                  <c:v>35005</c:v>
                </c:pt>
                <c:pt idx="1803">
                  <c:v>35004</c:v>
                </c:pt>
                <c:pt idx="1804">
                  <c:v>35003</c:v>
                </c:pt>
                <c:pt idx="1805">
                  <c:v>35002</c:v>
                </c:pt>
                <c:pt idx="1806">
                  <c:v>34999</c:v>
                </c:pt>
                <c:pt idx="1807">
                  <c:v>34998</c:v>
                </c:pt>
                <c:pt idx="1808">
                  <c:v>34997</c:v>
                </c:pt>
                <c:pt idx="1809">
                  <c:v>34996</c:v>
                </c:pt>
                <c:pt idx="1810">
                  <c:v>34995</c:v>
                </c:pt>
                <c:pt idx="1811">
                  <c:v>34992</c:v>
                </c:pt>
                <c:pt idx="1812">
                  <c:v>34991</c:v>
                </c:pt>
                <c:pt idx="1813">
                  <c:v>34990</c:v>
                </c:pt>
                <c:pt idx="1814">
                  <c:v>34989</c:v>
                </c:pt>
                <c:pt idx="1815">
                  <c:v>34988</c:v>
                </c:pt>
                <c:pt idx="1816">
                  <c:v>34985</c:v>
                </c:pt>
                <c:pt idx="1817">
                  <c:v>34984</c:v>
                </c:pt>
                <c:pt idx="1818">
                  <c:v>34983</c:v>
                </c:pt>
                <c:pt idx="1819">
                  <c:v>34982</c:v>
                </c:pt>
                <c:pt idx="1820">
                  <c:v>34981</c:v>
                </c:pt>
                <c:pt idx="1821">
                  <c:v>34978</c:v>
                </c:pt>
                <c:pt idx="1822">
                  <c:v>34977</c:v>
                </c:pt>
                <c:pt idx="1823">
                  <c:v>34976</c:v>
                </c:pt>
                <c:pt idx="1824">
                  <c:v>34975</c:v>
                </c:pt>
                <c:pt idx="1825">
                  <c:v>34974</c:v>
                </c:pt>
                <c:pt idx="1826">
                  <c:v>34971</c:v>
                </c:pt>
                <c:pt idx="1827">
                  <c:v>34970</c:v>
                </c:pt>
                <c:pt idx="1828">
                  <c:v>34969</c:v>
                </c:pt>
                <c:pt idx="1829">
                  <c:v>34968</c:v>
                </c:pt>
                <c:pt idx="1830">
                  <c:v>34967</c:v>
                </c:pt>
                <c:pt idx="1831">
                  <c:v>34964</c:v>
                </c:pt>
                <c:pt idx="1832">
                  <c:v>34963</c:v>
                </c:pt>
                <c:pt idx="1833">
                  <c:v>34962</c:v>
                </c:pt>
                <c:pt idx="1834">
                  <c:v>34961</c:v>
                </c:pt>
                <c:pt idx="1835">
                  <c:v>34960</c:v>
                </c:pt>
                <c:pt idx="1836">
                  <c:v>34957</c:v>
                </c:pt>
                <c:pt idx="1837">
                  <c:v>34956</c:v>
                </c:pt>
                <c:pt idx="1838">
                  <c:v>34955</c:v>
                </c:pt>
                <c:pt idx="1839">
                  <c:v>34954</c:v>
                </c:pt>
                <c:pt idx="1840">
                  <c:v>34953</c:v>
                </c:pt>
                <c:pt idx="1841">
                  <c:v>34950</c:v>
                </c:pt>
                <c:pt idx="1842">
                  <c:v>34949</c:v>
                </c:pt>
                <c:pt idx="1843">
                  <c:v>34948</c:v>
                </c:pt>
                <c:pt idx="1844">
                  <c:v>34947</c:v>
                </c:pt>
                <c:pt idx="1845">
                  <c:v>34943</c:v>
                </c:pt>
                <c:pt idx="1846">
                  <c:v>34942</c:v>
                </c:pt>
                <c:pt idx="1847">
                  <c:v>34941</c:v>
                </c:pt>
                <c:pt idx="1848">
                  <c:v>34940</c:v>
                </c:pt>
                <c:pt idx="1849">
                  <c:v>34939</c:v>
                </c:pt>
                <c:pt idx="1850">
                  <c:v>34936</c:v>
                </c:pt>
                <c:pt idx="1851">
                  <c:v>34935</c:v>
                </c:pt>
                <c:pt idx="1852">
                  <c:v>34934</c:v>
                </c:pt>
                <c:pt idx="1853">
                  <c:v>34933</c:v>
                </c:pt>
                <c:pt idx="1854">
                  <c:v>34932</c:v>
                </c:pt>
                <c:pt idx="1855">
                  <c:v>34929</c:v>
                </c:pt>
                <c:pt idx="1856">
                  <c:v>34928</c:v>
                </c:pt>
                <c:pt idx="1857">
                  <c:v>34927</c:v>
                </c:pt>
                <c:pt idx="1858">
                  <c:v>34926</c:v>
                </c:pt>
                <c:pt idx="1859">
                  <c:v>34925</c:v>
                </c:pt>
                <c:pt idx="1860">
                  <c:v>34922</c:v>
                </c:pt>
                <c:pt idx="1861">
                  <c:v>34921</c:v>
                </c:pt>
                <c:pt idx="1862">
                  <c:v>34920</c:v>
                </c:pt>
                <c:pt idx="1863">
                  <c:v>34919</c:v>
                </c:pt>
                <c:pt idx="1864">
                  <c:v>34918</c:v>
                </c:pt>
                <c:pt idx="1865">
                  <c:v>34915</c:v>
                </c:pt>
                <c:pt idx="1866">
                  <c:v>34914</c:v>
                </c:pt>
                <c:pt idx="1867">
                  <c:v>34913</c:v>
                </c:pt>
                <c:pt idx="1868">
                  <c:v>34912</c:v>
                </c:pt>
                <c:pt idx="1869">
                  <c:v>34911</c:v>
                </c:pt>
                <c:pt idx="1870">
                  <c:v>34908</c:v>
                </c:pt>
                <c:pt idx="1871">
                  <c:v>34907</c:v>
                </c:pt>
                <c:pt idx="1872">
                  <c:v>34906</c:v>
                </c:pt>
                <c:pt idx="1873">
                  <c:v>34905</c:v>
                </c:pt>
                <c:pt idx="1874">
                  <c:v>34904</c:v>
                </c:pt>
                <c:pt idx="1875">
                  <c:v>34901</c:v>
                </c:pt>
                <c:pt idx="1876">
                  <c:v>34900</c:v>
                </c:pt>
                <c:pt idx="1877">
                  <c:v>34899</c:v>
                </c:pt>
                <c:pt idx="1878">
                  <c:v>34898</c:v>
                </c:pt>
                <c:pt idx="1879">
                  <c:v>34897</c:v>
                </c:pt>
                <c:pt idx="1880">
                  <c:v>34894</c:v>
                </c:pt>
                <c:pt idx="1881">
                  <c:v>34893</c:v>
                </c:pt>
                <c:pt idx="1882">
                  <c:v>34892</c:v>
                </c:pt>
                <c:pt idx="1883">
                  <c:v>34891</c:v>
                </c:pt>
                <c:pt idx="1884">
                  <c:v>34890</c:v>
                </c:pt>
                <c:pt idx="1885">
                  <c:v>34887</c:v>
                </c:pt>
                <c:pt idx="1886">
                  <c:v>34886</c:v>
                </c:pt>
                <c:pt idx="1887">
                  <c:v>34885</c:v>
                </c:pt>
                <c:pt idx="1888">
                  <c:v>34883</c:v>
                </c:pt>
                <c:pt idx="1889">
                  <c:v>34880</c:v>
                </c:pt>
                <c:pt idx="1890">
                  <c:v>34879</c:v>
                </c:pt>
                <c:pt idx="1891">
                  <c:v>34878</c:v>
                </c:pt>
                <c:pt idx="1892">
                  <c:v>34877</c:v>
                </c:pt>
                <c:pt idx="1893">
                  <c:v>34876</c:v>
                </c:pt>
                <c:pt idx="1894">
                  <c:v>34873</c:v>
                </c:pt>
                <c:pt idx="1895">
                  <c:v>34872</c:v>
                </c:pt>
                <c:pt idx="1896">
                  <c:v>34871</c:v>
                </c:pt>
                <c:pt idx="1897">
                  <c:v>34870</c:v>
                </c:pt>
                <c:pt idx="1898">
                  <c:v>34869</c:v>
                </c:pt>
                <c:pt idx="1899">
                  <c:v>34866</c:v>
                </c:pt>
                <c:pt idx="1900">
                  <c:v>34865</c:v>
                </c:pt>
                <c:pt idx="1901">
                  <c:v>34864</c:v>
                </c:pt>
                <c:pt idx="1902">
                  <c:v>34863</c:v>
                </c:pt>
                <c:pt idx="1903">
                  <c:v>34862</c:v>
                </c:pt>
                <c:pt idx="1904">
                  <c:v>34859</c:v>
                </c:pt>
                <c:pt idx="1905">
                  <c:v>34858</c:v>
                </c:pt>
                <c:pt idx="1906">
                  <c:v>34857</c:v>
                </c:pt>
                <c:pt idx="1907">
                  <c:v>34856</c:v>
                </c:pt>
                <c:pt idx="1908">
                  <c:v>34855</c:v>
                </c:pt>
                <c:pt idx="1909">
                  <c:v>34852</c:v>
                </c:pt>
                <c:pt idx="1910">
                  <c:v>34851</c:v>
                </c:pt>
                <c:pt idx="1911">
                  <c:v>34850</c:v>
                </c:pt>
                <c:pt idx="1912">
                  <c:v>34849</c:v>
                </c:pt>
                <c:pt idx="1913">
                  <c:v>34845</c:v>
                </c:pt>
                <c:pt idx="1914">
                  <c:v>34844</c:v>
                </c:pt>
                <c:pt idx="1915">
                  <c:v>34843</c:v>
                </c:pt>
                <c:pt idx="1916">
                  <c:v>34842</c:v>
                </c:pt>
                <c:pt idx="1917">
                  <c:v>34841</c:v>
                </c:pt>
                <c:pt idx="1918">
                  <c:v>34838</c:v>
                </c:pt>
                <c:pt idx="1919">
                  <c:v>34837</c:v>
                </c:pt>
                <c:pt idx="1920">
                  <c:v>34836</c:v>
                </c:pt>
                <c:pt idx="1921">
                  <c:v>34835</c:v>
                </c:pt>
                <c:pt idx="1922">
                  <c:v>34834</c:v>
                </c:pt>
                <c:pt idx="1923">
                  <c:v>34831</c:v>
                </c:pt>
                <c:pt idx="1924">
                  <c:v>34830</c:v>
                </c:pt>
                <c:pt idx="1925">
                  <c:v>34829</c:v>
                </c:pt>
                <c:pt idx="1926">
                  <c:v>34828</c:v>
                </c:pt>
                <c:pt idx="1927">
                  <c:v>34827</c:v>
                </c:pt>
                <c:pt idx="1928">
                  <c:v>34824</c:v>
                </c:pt>
                <c:pt idx="1929">
                  <c:v>34823</c:v>
                </c:pt>
                <c:pt idx="1930">
                  <c:v>34822</c:v>
                </c:pt>
                <c:pt idx="1931">
                  <c:v>34821</c:v>
                </c:pt>
                <c:pt idx="1932">
                  <c:v>34820</c:v>
                </c:pt>
                <c:pt idx="1933">
                  <c:v>34817</c:v>
                </c:pt>
                <c:pt idx="1934">
                  <c:v>34816</c:v>
                </c:pt>
                <c:pt idx="1935">
                  <c:v>34815</c:v>
                </c:pt>
                <c:pt idx="1936">
                  <c:v>34814</c:v>
                </c:pt>
                <c:pt idx="1937">
                  <c:v>34813</c:v>
                </c:pt>
                <c:pt idx="1938">
                  <c:v>34810</c:v>
                </c:pt>
                <c:pt idx="1939">
                  <c:v>34809</c:v>
                </c:pt>
                <c:pt idx="1940">
                  <c:v>34808</c:v>
                </c:pt>
                <c:pt idx="1941">
                  <c:v>34807</c:v>
                </c:pt>
                <c:pt idx="1942">
                  <c:v>34806</c:v>
                </c:pt>
                <c:pt idx="1943">
                  <c:v>34802</c:v>
                </c:pt>
                <c:pt idx="1944">
                  <c:v>34801</c:v>
                </c:pt>
                <c:pt idx="1945">
                  <c:v>34800</c:v>
                </c:pt>
                <c:pt idx="1946">
                  <c:v>34799</c:v>
                </c:pt>
                <c:pt idx="1947">
                  <c:v>34796</c:v>
                </c:pt>
                <c:pt idx="1948">
                  <c:v>34795</c:v>
                </c:pt>
                <c:pt idx="1949">
                  <c:v>34794</c:v>
                </c:pt>
                <c:pt idx="1950">
                  <c:v>34793</c:v>
                </c:pt>
                <c:pt idx="1951">
                  <c:v>34792</c:v>
                </c:pt>
                <c:pt idx="1952">
                  <c:v>34789</c:v>
                </c:pt>
                <c:pt idx="1953">
                  <c:v>34788</c:v>
                </c:pt>
                <c:pt idx="1954">
                  <c:v>34787</c:v>
                </c:pt>
                <c:pt idx="1955">
                  <c:v>34786</c:v>
                </c:pt>
                <c:pt idx="1956">
                  <c:v>34785</c:v>
                </c:pt>
                <c:pt idx="1957">
                  <c:v>34782</c:v>
                </c:pt>
                <c:pt idx="1958">
                  <c:v>34781</c:v>
                </c:pt>
                <c:pt idx="1959">
                  <c:v>34780</c:v>
                </c:pt>
                <c:pt idx="1960">
                  <c:v>34779</c:v>
                </c:pt>
                <c:pt idx="1961">
                  <c:v>34778</c:v>
                </c:pt>
                <c:pt idx="1962">
                  <c:v>34775</c:v>
                </c:pt>
                <c:pt idx="1963">
                  <c:v>34774</c:v>
                </c:pt>
                <c:pt idx="1964">
                  <c:v>34773</c:v>
                </c:pt>
                <c:pt idx="1965">
                  <c:v>34772</c:v>
                </c:pt>
                <c:pt idx="1966">
                  <c:v>34771</c:v>
                </c:pt>
                <c:pt idx="1967">
                  <c:v>34768</c:v>
                </c:pt>
                <c:pt idx="1968">
                  <c:v>34767</c:v>
                </c:pt>
                <c:pt idx="1969">
                  <c:v>34766</c:v>
                </c:pt>
                <c:pt idx="1970">
                  <c:v>34765</c:v>
                </c:pt>
                <c:pt idx="1971">
                  <c:v>34764</c:v>
                </c:pt>
                <c:pt idx="1972">
                  <c:v>34761</c:v>
                </c:pt>
                <c:pt idx="1973">
                  <c:v>34760</c:v>
                </c:pt>
                <c:pt idx="1974">
                  <c:v>34759</c:v>
                </c:pt>
                <c:pt idx="1975">
                  <c:v>34758</c:v>
                </c:pt>
                <c:pt idx="1976">
                  <c:v>34757</c:v>
                </c:pt>
                <c:pt idx="1977">
                  <c:v>34754</c:v>
                </c:pt>
                <c:pt idx="1978">
                  <c:v>34753</c:v>
                </c:pt>
                <c:pt idx="1979">
                  <c:v>34752</c:v>
                </c:pt>
                <c:pt idx="1980">
                  <c:v>34751</c:v>
                </c:pt>
                <c:pt idx="1981">
                  <c:v>34747</c:v>
                </c:pt>
                <c:pt idx="1982">
                  <c:v>34746</c:v>
                </c:pt>
                <c:pt idx="1983">
                  <c:v>34745</c:v>
                </c:pt>
                <c:pt idx="1984">
                  <c:v>34744</c:v>
                </c:pt>
                <c:pt idx="1985">
                  <c:v>34743</c:v>
                </c:pt>
                <c:pt idx="1986">
                  <c:v>34740</c:v>
                </c:pt>
                <c:pt idx="1987">
                  <c:v>34739</c:v>
                </c:pt>
                <c:pt idx="1988">
                  <c:v>34738</c:v>
                </c:pt>
                <c:pt idx="1989">
                  <c:v>34737</c:v>
                </c:pt>
                <c:pt idx="1990">
                  <c:v>34736</c:v>
                </c:pt>
                <c:pt idx="1991">
                  <c:v>34733</c:v>
                </c:pt>
                <c:pt idx="1992">
                  <c:v>34732</c:v>
                </c:pt>
                <c:pt idx="1993">
                  <c:v>34731</c:v>
                </c:pt>
                <c:pt idx="1994">
                  <c:v>34730</c:v>
                </c:pt>
                <c:pt idx="1995">
                  <c:v>34729</c:v>
                </c:pt>
                <c:pt idx="1996">
                  <c:v>34726</c:v>
                </c:pt>
                <c:pt idx="1997">
                  <c:v>34725</c:v>
                </c:pt>
                <c:pt idx="1998">
                  <c:v>34724</c:v>
                </c:pt>
                <c:pt idx="1999">
                  <c:v>34723</c:v>
                </c:pt>
                <c:pt idx="2000">
                  <c:v>34722</c:v>
                </c:pt>
                <c:pt idx="2001">
                  <c:v>34719</c:v>
                </c:pt>
                <c:pt idx="2002">
                  <c:v>34718</c:v>
                </c:pt>
                <c:pt idx="2003">
                  <c:v>34717</c:v>
                </c:pt>
                <c:pt idx="2004">
                  <c:v>34716</c:v>
                </c:pt>
                <c:pt idx="2005">
                  <c:v>34715</c:v>
                </c:pt>
                <c:pt idx="2006">
                  <c:v>34712</c:v>
                </c:pt>
                <c:pt idx="2007">
                  <c:v>34711</c:v>
                </c:pt>
                <c:pt idx="2008">
                  <c:v>34710</c:v>
                </c:pt>
                <c:pt idx="2009">
                  <c:v>34709</c:v>
                </c:pt>
                <c:pt idx="2010">
                  <c:v>34708</c:v>
                </c:pt>
                <c:pt idx="2011">
                  <c:v>34705</c:v>
                </c:pt>
                <c:pt idx="2012">
                  <c:v>34704</c:v>
                </c:pt>
                <c:pt idx="2013">
                  <c:v>34703</c:v>
                </c:pt>
                <c:pt idx="2014">
                  <c:v>34702</c:v>
                </c:pt>
                <c:pt idx="2015">
                  <c:v>34698</c:v>
                </c:pt>
                <c:pt idx="2016">
                  <c:v>34697</c:v>
                </c:pt>
                <c:pt idx="2017">
                  <c:v>34696</c:v>
                </c:pt>
                <c:pt idx="2018">
                  <c:v>34695</c:v>
                </c:pt>
                <c:pt idx="2019">
                  <c:v>34691</c:v>
                </c:pt>
                <c:pt idx="2020">
                  <c:v>34690</c:v>
                </c:pt>
                <c:pt idx="2021">
                  <c:v>34689</c:v>
                </c:pt>
                <c:pt idx="2022">
                  <c:v>34688</c:v>
                </c:pt>
                <c:pt idx="2023">
                  <c:v>34687</c:v>
                </c:pt>
                <c:pt idx="2024">
                  <c:v>34684</c:v>
                </c:pt>
                <c:pt idx="2025">
                  <c:v>34683</c:v>
                </c:pt>
                <c:pt idx="2026">
                  <c:v>34682</c:v>
                </c:pt>
                <c:pt idx="2027">
                  <c:v>34681</c:v>
                </c:pt>
                <c:pt idx="2028">
                  <c:v>34680</c:v>
                </c:pt>
                <c:pt idx="2029">
                  <c:v>34677</c:v>
                </c:pt>
                <c:pt idx="2030">
                  <c:v>34676</c:v>
                </c:pt>
                <c:pt idx="2031">
                  <c:v>34675</c:v>
                </c:pt>
                <c:pt idx="2032">
                  <c:v>34674</c:v>
                </c:pt>
                <c:pt idx="2033">
                  <c:v>34673</c:v>
                </c:pt>
                <c:pt idx="2034">
                  <c:v>34670</c:v>
                </c:pt>
                <c:pt idx="2035">
                  <c:v>34669</c:v>
                </c:pt>
                <c:pt idx="2036">
                  <c:v>34668</c:v>
                </c:pt>
                <c:pt idx="2037">
                  <c:v>34667</c:v>
                </c:pt>
                <c:pt idx="2038">
                  <c:v>34666</c:v>
                </c:pt>
                <c:pt idx="2039">
                  <c:v>34663</c:v>
                </c:pt>
                <c:pt idx="2040">
                  <c:v>34661</c:v>
                </c:pt>
                <c:pt idx="2041">
                  <c:v>34660</c:v>
                </c:pt>
                <c:pt idx="2042">
                  <c:v>34659</c:v>
                </c:pt>
                <c:pt idx="2043">
                  <c:v>34656</c:v>
                </c:pt>
                <c:pt idx="2044">
                  <c:v>34655</c:v>
                </c:pt>
                <c:pt idx="2045">
                  <c:v>34654</c:v>
                </c:pt>
                <c:pt idx="2046">
                  <c:v>34653</c:v>
                </c:pt>
                <c:pt idx="2047">
                  <c:v>34652</c:v>
                </c:pt>
                <c:pt idx="2048">
                  <c:v>34649</c:v>
                </c:pt>
                <c:pt idx="2049">
                  <c:v>34648</c:v>
                </c:pt>
                <c:pt idx="2050">
                  <c:v>34647</c:v>
                </c:pt>
                <c:pt idx="2051">
                  <c:v>34646</c:v>
                </c:pt>
                <c:pt idx="2052">
                  <c:v>34645</c:v>
                </c:pt>
                <c:pt idx="2053">
                  <c:v>34642</c:v>
                </c:pt>
                <c:pt idx="2054">
                  <c:v>34641</c:v>
                </c:pt>
                <c:pt idx="2055">
                  <c:v>34640</c:v>
                </c:pt>
                <c:pt idx="2056">
                  <c:v>34639</c:v>
                </c:pt>
                <c:pt idx="2057">
                  <c:v>34638</c:v>
                </c:pt>
                <c:pt idx="2058">
                  <c:v>34635</c:v>
                </c:pt>
                <c:pt idx="2059">
                  <c:v>34634</c:v>
                </c:pt>
                <c:pt idx="2060">
                  <c:v>34633</c:v>
                </c:pt>
                <c:pt idx="2061">
                  <c:v>34632</c:v>
                </c:pt>
                <c:pt idx="2062">
                  <c:v>34631</c:v>
                </c:pt>
                <c:pt idx="2063">
                  <c:v>34628</c:v>
                </c:pt>
                <c:pt idx="2064">
                  <c:v>34627</c:v>
                </c:pt>
                <c:pt idx="2065">
                  <c:v>34626</c:v>
                </c:pt>
                <c:pt idx="2066">
                  <c:v>34625</c:v>
                </c:pt>
                <c:pt idx="2067">
                  <c:v>34624</c:v>
                </c:pt>
                <c:pt idx="2068">
                  <c:v>34621</c:v>
                </c:pt>
                <c:pt idx="2069">
                  <c:v>34620</c:v>
                </c:pt>
                <c:pt idx="2070">
                  <c:v>34619</c:v>
                </c:pt>
                <c:pt idx="2071">
                  <c:v>34618</c:v>
                </c:pt>
                <c:pt idx="2072">
                  <c:v>34617</c:v>
                </c:pt>
                <c:pt idx="2073">
                  <c:v>34614</c:v>
                </c:pt>
                <c:pt idx="2074">
                  <c:v>34613</c:v>
                </c:pt>
                <c:pt idx="2075">
                  <c:v>34612</c:v>
                </c:pt>
                <c:pt idx="2076">
                  <c:v>34611</c:v>
                </c:pt>
                <c:pt idx="2077">
                  <c:v>34610</c:v>
                </c:pt>
                <c:pt idx="2078">
                  <c:v>34607</c:v>
                </c:pt>
                <c:pt idx="2079">
                  <c:v>34606</c:v>
                </c:pt>
                <c:pt idx="2080">
                  <c:v>34605</c:v>
                </c:pt>
                <c:pt idx="2081">
                  <c:v>34604</c:v>
                </c:pt>
                <c:pt idx="2082">
                  <c:v>34603</c:v>
                </c:pt>
                <c:pt idx="2083">
                  <c:v>34600</c:v>
                </c:pt>
                <c:pt idx="2084">
                  <c:v>34599</c:v>
                </c:pt>
                <c:pt idx="2085">
                  <c:v>34598</c:v>
                </c:pt>
                <c:pt idx="2086">
                  <c:v>34597</c:v>
                </c:pt>
                <c:pt idx="2087">
                  <c:v>34596</c:v>
                </c:pt>
                <c:pt idx="2088">
                  <c:v>34593</c:v>
                </c:pt>
                <c:pt idx="2089">
                  <c:v>34592</c:v>
                </c:pt>
                <c:pt idx="2090">
                  <c:v>34591</c:v>
                </c:pt>
                <c:pt idx="2091">
                  <c:v>34590</c:v>
                </c:pt>
                <c:pt idx="2092">
                  <c:v>34589</c:v>
                </c:pt>
                <c:pt idx="2093">
                  <c:v>34586</c:v>
                </c:pt>
                <c:pt idx="2094">
                  <c:v>34585</c:v>
                </c:pt>
                <c:pt idx="2095">
                  <c:v>34584</c:v>
                </c:pt>
                <c:pt idx="2096">
                  <c:v>34583</c:v>
                </c:pt>
                <c:pt idx="2097">
                  <c:v>34579</c:v>
                </c:pt>
                <c:pt idx="2098">
                  <c:v>34578</c:v>
                </c:pt>
                <c:pt idx="2099">
                  <c:v>34577</c:v>
                </c:pt>
                <c:pt idx="2100">
                  <c:v>34576</c:v>
                </c:pt>
                <c:pt idx="2101">
                  <c:v>34575</c:v>
                </c:pt>
                <c:pt idx="2102">
                  <c:v>34572</c:v>
                </c:pt>
                <c:pt idx="2103">
                  <c:v>34571</c:v>
                </c:pt>
                <c:pt idx="2104">
                  <c:v>34570</c:v>
                </c:pt>
                <c:pt idx="2105">
                  <c:v>34569</c:v>
                </c:pt>
                <c:pt idx="2106">
                  <c:v>34568</c:v>
                </c:pt>
                <c:pt idx="2107">
                  <c:v>34565</c:v>
                </c:pt>
                <c:pt idx="2108">
                  <c:v>34564</c:v>
                </c:pt>
                <c:pt idx="2109">
                  <c:v>34563</c:v>
                </c:pt>
                <c:pt idx="2110">
                  <c:v>34562</c:v>
                </c:pt>
                <c:pt idx="2111">
                  <c:v>34561</c:v>
                </c:pt>
                <c:pt idx="2112">
                  <c:v>34558</c:v>
                </c:pt>
                <c:pt idx="2113">
                  <c:v>34557</c:v>
                </c:pt>
                <c:pt idx="2114">
                  <c:v>34556</c:v>
                </c:pt>
                <c:pt idx="2115">
                  <c:v>34555</c:v>
                </c:pt>
                <c:pt idx="2116">
                  <c:v>34554</c:v>
                </c:pt>
                <c:pt idx="2117">
                  <c:v>34551</c:v>
                </c:pt>
                <c:pt idx="2118">
                  <c:v>34550</c:v>
                </c:pt>
                <c:pt idx="2119">
                  <c:v>34549</c:v>
                </c:pt>
                <c:pt idx="2120">
                  <c:v>34548</c:v>
                </c:pt>
                <c:pt idx="2121">
                  <c:v>34547</c:v>
                </c:pt>
                <c:pt idx="2122">
                  <c:v>34544</c:v>
                </c:pt>
                <c:pt idx="2123">
                  <c:v>34543</c:v>
                </c:pt>
                <c:pt idx="2124">
                  <c:v>34542</c:v>
                </c:pt>
                <c:pt idx="2125">
                  <c:v>34541</c:v>
                </c:pt>
                <c:pt idx="2126">
                  <c:v>34540</c:v>
                </c:pt>
                <c:pt idx="2127">
                  <c:v>34537</c:v>
                </c:pt>
                <c:pt idx="2128">
                  <c:v>34536</c:v>
                </c:pt>
                <c:pt idx="2129">
                  <c:v>34535</c:v>
                </c:pt>
                <c:pt idx="2130">
                  <c:v>34534</c:v>
                </c:pt>
                <c:pt idx="2131">
                  <c:v>34533</c:v>
                </c:pt>
                <c:pt idx="2132">
                  <c:v>34530</c:v>
                </c:pt>
                <c:pt idx="2133">
                  <c:v>34529</c:v>
                </c:pt>
                <c:pt idx="2134">
                  <c:v>34528</c:v>
                </c:pt>
                <c:pt idx="2135">
                  <c:v>34527</c:v>
                </c:pt>
                <c:pt idx="2136">
                  <c:v>34526</c:v>
                </c:pt>
                <c:pt idx="2137">
                  <c:v>34523</c:v>
                </c:pt>
                <c:pt idx="2138">
                  <c:v>34522</c:v>
                </c:pt>
                <c:pt idx="2139">
                  <c:v>34521</c:v>
                </c:pt>
                <c:pt idx="2140">
                  <c:v>34520</c:v>
                </c:pt>
                <c:pt idx="2141">
                  <c:v>34516</c:v>
                </c:pt>
                <c:pt idx="2142">
                  <c:v>34515</c:v>
                </c:pt>
                <c:pt idx="2143">
                  <c:v>34514</c:v>
                </c:pt>
                <c:pt idx="2144">
                  <c:v>34513</c:v>
                </c:pt>
                <c:pt idx="2145">
                  <c:v>34512</c:v>
                </c:pt>
                <c:pt idx="2146">
                  <c:v>34509</c:v>
                </c:pt>
                <c:pt idx="2147">
                  <c:v>34508</c:v>
                </c:pt>
                <c:pt idx="2148">
                  <c:v>34507</c:v>
                </c:pt>
                <c:pt idx="2149">
                  <c:v>34506</c:v>
                </c:pt>
                <c:pt idx="2150">
                  <c:v>34505</c:v>
                </c:pt>
                <c:pt idx="2151">
                  <c:v>34502</c:v>
                </c:pt>
                <c:pt idx="2152">
                  <c:v>34501</c:v>
                </c:pt>
                <c:pt idx="2153">
                  <c:v>34500</c:v>
                </c:pt>
                <c:pt idx="2154">
                  <c:v>34499</c:v>
                </c:pt>
                <c:pt idx="2155">
                  <c:v>34498</c:v>
                </c:pt>
                <c:pt idx="2156">
                  <c:v>34495</c:v>
                </c:pt>
                <c:pt idx="2157">
                  <c:v>34494</c:v>
                </c:pt>
                <c:pt idx="2158">
                  <c:v>34493</c:v>
                </c:pt>
                <c:pt idx="2159">
                  <c:v>34492</c:v>
                </c:pt>
                <c:pt idx="2160">
                  <c:v>34491</c:v>
                </c:pt>
                <c:pt idx="2161">
                  <c:v>34488</c:v>
                </c:pt>
                <c:pt idx="2162">
                  <c:v>34487</c:v>
                </c:pt>
                <c:pt idx="2163">
                  <c:v>34486</c:v>
                </c:pt>
                <c:pt idx="2164">
                  <c:v>34485</c:v>
                </c:pt>
                <c:pt idx="2165">
                  <c:v>34481</c:v>
                </c:pt>
                <c:pt idx="2166">
                  <c:v>34480</c:v>
                </c:pt>
                <c:pt idx="2167">
                  <c:v>34479</c:v>
                </c:pt>
                <c:pt idx="2168">
                  <c:v>34478</c:v>
                </c:pt>
                <c:pt idx="2169">
                  <c:v>34477</c:v>
                </c:pt>
                <c:pt idx="2170">
                  <c:v>34474</c:v>
                </c:pt>
                <c:pt idx="2171">
                  <c:v>34473</c:v>
                </c:pt>
                <c:pt idx="2172">
                  <c:v>34472</c:v>
                </c:pt>
                <c:pt idx="2173">
                  <c:v>34471</c:v>
                </c:pt>
                <c:pt idx="2174">
                  <c:v>34470</c:v>
                </c:pt>
                <c:pt idx="2175">
                  <c:v>34467</c:v>
                </c:pt>
                <c:pt idx="2176">
                  <c:v>34466</c:v>
                </c:pt>
                <c:pt idx="2177">
                  <c:v>34465</c:v>
                </c:pt>
                <c:pt idx="2178">
                  <c:v>34464</c:v>
                </c:pt>
                <c:pt idx="2179">
                  <c:v>34463</c:v>
                </c:pt>
                <c:pt idx="2180">
                  <c:v>34460</c:v>
                </c:pt>
                <c:pt idx="2181">
                  <c:v>34459</c:v>
                </c:pt>
                <c:pt idx="2182">
                  <c:v>34458</c:v>
                </c:pt>
                <c:pt idx="2183">
                  <c:v>34457</c:v>
                </c:pt>
                <c:pt idx="2184">
                  <c:v>34456</c:v>
                </c:pt>
                <c:pt idx="2185">
                  <c:v>34453</c:v>
                </c:pt>
                <c:pt idx="2186">
                  <c:v>34452</c:v>
                </c:pt>
                <c:pt idx="2187">
                  <c:v>34450</c:v>
                </c:pt>
                <c:pt idx="2188">
                  <c:v>34449</c:v>
                </c:pt>
                <c:pt idx="2189">
                  <c:v>34446</c:v>
                </c:pt>
                <c:pt idx="2190">
                  <c:v>34445</c:v>
                </c:pt>
                <c:pt idx="2191">
                  <c:v>34444</c:v>
                </c:pt>
                <c:pt idx="2192">
                  <c:v>34443</c:v>
                </c:pt>
                <c:pt idx="2193">
                  <c:v>34442</c:v>
                </c:pt>
                <c:pt idx="2194">
                  <c:v>34439</c:v>
                </c:pt>
                <c:pt idx="2195">
                  <c:v>34438</c:v>
                </c:pt>
                <c:pt idx="2196">
                  <c:v>34437</c:v>
                </c:pt>
                <c:pt idx="2197">
                  <c:v>34436</c:v>
                </c:pt>
                <c:pt idx="2198">
                  <c:v>34435</c:v>
                </c:pt>
                <c:pt idx="2199">
                  <c:v>34432</c:v>
                </c:pt>
                <c:pt idx="2200">
                  <c:v>34431</c:v>
                </c:pt>
                <c:pt idx="2201">
                  <c:v>34430</c:v>
                </c:pt>
                <c:pt idx="2202">
                  <c:v>34429</c:v>
                </c:pt>
                <c:pt idx="2203">
                  <c:v>34428</c:v>
                </c:pt>
                <c:pt idx="2204">
                  <c:v>34424</c:v>
                </c:pt>
                <c:pt idx="2205">
                  <c:v>34423</c:v>
                </c:pt>
                <c:pt idx="2206">
                  <c:v>34422</c:v>
                </c:pt>
                <c:pt idx="2207">
                  <c:v>34421</c:v>
                </c:pt>
                <c:pt idx="2208">
                  <c:v>34418</c:v>
                </c:pt>
                <c:pt idx="2209">
                  <c:v>34417</c:v>
                </c:pt>
                <c:pt idx="2210">
                  <c:v>34416</c:v>
                </c:pt>
                <c:pt idx="2211">
                  <c:v>34415</c:v>
                </c:pt>
                <c:pt idx="2212">
                  <c:v>34414</c:v>
                </c:pt>
                <c:pt idx="2213">
                  <c:v>34411</c:v>
                </c:pt>
                <c:pt idx="2214">
                  <c:v>34410</c:v>
                </c:pt>
                <c:pt idx="2215">
                  <c:v>34409</c:v>
                </c:pt>
                <c:pt idx="2216">
                  <c:v>34408</c:v>
                </c:pt>
                <c:pt idx="2217">
                  <c:v>34407</c:v>
                </c:pt>
                <c:pt idx="2218">
                  <c:v>34404</c:v>
                </c:pt>
                <c:pt idx="2219">
                  <c:v>34403</c:v>
                </c:pt>
                <c:pt idx="2220">
                  <c:v>34402</c:v>
                </c:pt>
                <c:pt idx="2221">
                  <c:v>34401</c:v>
                </c:pt>
                <c:pt idx="2222">
                  <c:v>34400</c:v>
                </c:pt>
                <c:pt idx="2223">
                  <c:v>34397</c:v>
                </c:pt>
                <c:pt idx="2224">
                  <c:v>34396</c:v>
                </c:pt>
                <c:pt idx="2225">
                  <c:v>34395</c:v>
                </c:pt>
                <c:pt idx="2226">
                  <c:v>34394</c:v>
                </c:pt>
                <c:pt idx="2227">
                  <c:v>34393</c:v>
                </c:pt>
                <c:pt idx="2228">
                  <c:v>34390</c:v>
                </c:pt>
                <c:pt idx="2229">
                  <c:v>34389</c:v>
                </c:pt>
                <c:pt idx="2230">
                  <c:v>34388</c:v>
                </c:pt>
                <c:pt idx="2231">
                  <c:v>34387</c:v>
                </c:pt>
                <c:pt idx="2232">
                  <c:v>34383</c:v>
                </c:pt>
                <c:pt idx="2233">
                  <c:v>34382</c:v>
                </c:pt>
                <c:pt idx="2234">
                  <c:v>34381</c:v>
                </c:pt>
                <c:pt idx="2235">
                  <c:v>34380</c:v>
                </c:pt>
                <c:pt idx="2236">
                  <c:v>34379</c:v>
                </c:pt>
                <c:pt idx="2237">
                  <c:v>34376</c:v>
                </c:pt>
                <c:pt idx="2238">
                  <c:v>34375</c:v>
                </c:pt>
                <c:pt idx="2239">
                  <c:v>34374</c:v>
                </c:pt>
                <c:pt idx="2240">
                  <c:v>34373</c:v>
                </c:pt>
                <c:pt idx="2241">
                  <c:v>34372</c:v>
                </c:pt>
                <c:pt idx="2242">
                  <c:v>34369</c:v>
                </c:pt>
                <c:pt idx="2243">
                  <c:v>34368</c:v>
                </c:pt>
                <c:pt idx="2244">
                  <c:v>34367</c:v>
                </c:pt>
                <c:pt idx="2245">
                  <c:v>34366</c:v>
                </c:pt>
                <c:pt idx="2246">
                  <c:v>34365</c:v>
                </c:pt>
                <c:pt idx="2247">
                  <c:v>34362</c:v>
                </c:pt>
                <c:pt idx="2248">
                  <c:v>34361</c:v>
                </c:pt>
                <c:pt idx="2249">
                  <c:v>34360</c:v>
                </c:pt>
                <c:pt idx="2250">
                  <c:v>34359</c:v>
                </c:pt>
                <c:pt idx="2251">
                  <c:v>34358</c:v>
                </c:pt>
                <c:pt idx="2252">
                  <c:v>34355</c:v>
                </c:pt>
                <c:pt idx="2253">
                  <c:v>34354</c:v>
                </c:pt>
                <c:pt idx="2254">
                  <c:v>34353</c:v>
                </c:pt>
                <c:pt idx="2255">
                  <c:v>34352</c:v>
                </c:pt>
                <c:pt idx="2256">
                  <c:v>34351</c:v>
                </c:pt>
                <c:pt idx="2257">
                  <c:v>34348</c:v>
                </c:pt>
                <c:pt idx="2258">
                  <c:v>34347</c:v>
                </c:pt>
                <c:pt idx="2259">
                  <c:v>34346</c:v>
                </c:pt>
                <c:pt idx="2260">
                  <c:v>34345</c:v>
                </c:pt>
                <c:pt idx="2261">
                  <c:v>34344</c:v>
                </c:pt>
                <c:pt idx="2262">
                  <c:v>34341</c:v>
                </c:pt>
                <c:pt idx="2263">
                  <c:v>34340</c:v>
                </c:pt>
                <c:pt idx="2264">
                  <c:v>34339</c:v>
                </c:pt>
                <c:pt idx="2265">
                  <c:v>34338</c:v>
                </c:pt>
                <c:pt idx="2266">
                  <c:v>34337</c:v>
                </c:pt>
                <c:pt idx="2267">
                  <c:v>34334</c:v>
                </c:pt>
                <c:pt idx="2268">
                  <c:v>34333</c:v>
                </c:pt>
                <c:pt idx="2269">
                  <c:v>34332</c:v>
                </c:pt>
                <c:pt idx="2270">
                  <c:v>34331</c:v>
                </c:pt>
                <c:pt idx="2271">
                  <c:v>34330</c:v>
                </c:pt>
                <c:pt idx="2272">
                  <c:v>34326</c:v>
                </c:pt>
                <c:pt idx="2273">
                  <c:v>34325</c:v>
                </c:pt>
                <c:pt idx="2274">
                  <c:v>34324</c:v>
                </c:pt>
                <c:pt idx="2275">
                  <c:v>34323</c:v>
                </c:pt>
                <c:pt idx="2276">
                  <c:v>34320</c:v>
                </c:pt>
                <c:pt idx="2277">
                  <c:v>34319</c:v>
                </c:pt>
                <c:pt idx="2278">
                  <c:v>34318</c:v>
                </c:pt>
                <c:pt idx="2279">
                  <c:v>34317</c:v>
                </c:pt>
                <c:pt idx="2280">
                  <c:v>34316</c:v>
                </c:pt>
                <c:pt idx="2281">
                  <c:v>34313</c:v>
                </c:pt>
                <c:pt idx="2282">
                  <c:v>34312</c:v>
                </c:pt>
                <c:pt idx="2283">
                  <c:v>34311</c:v>
                </c:pt>
                <c:pt idx="2284">
                  <c:v>34310</c:v>
                </c:pt>
                <c:pt idx="2285">
                  <c:v>34309</c:v>
                </c:pt>
                <c:pt idx="2286">
                  <c:v>34306</c:v>
                </c:pt>
                <c:pt idx="2287">
                  <c:v>34305</c:v>
                </c:pt>
                <c:pt idx="2288">
                  <c:v>34304</c:v>
                </c:pt>
                <c:pt idx="2289">
                  <c:v>34303</c:v>
                </c:pt>
                <c:pt idx="2290">
                  <c:v>34302</c:v>
                </c:pt>
                <c:pt idx="2291">
                  <c:v>34299</c:v>
                </c:pt>
                <c:pt idx="2292">
                  <c:v>34297</c:v>
                </c:pt>
                <c:pt idx="2293">
                  <c:v>34296</c:v>
                </c:pt>
                <c:pt idx="2294">
                  <c:v>34295</c:v>
                </c:pt>
                <c:pt idx="2295">
                  <c:v>34292</c:v>
                </c:pt>
                <c:pt idx="2296">
                  <c:v>34291</c:v>
                </c:pt>
                <c:pt idx="2297">
                  <c:v>34290</c:v>
                </c:pt>
                <c:pt idx="2298">
                  <c:v>34289</c:v>
                </c:pt>
                <c:pt idx="2299">
                  <c:v>34288</c:v>
                </c:pt>
                <c:pt idx="2300">
                  <c:v>34285</c:v>
                </c:pt>
                <c:pt idx="2301">
                  <c:v>34284</c:v>
                </c:pt>
                <c:pt idx="2302">
                  <c:v>34283</c:v>
                </c:pt>
                <c:pt idx="2303">
                  <c:v>34282</c:v>
                </c:pt>
                <c:pt idx="2304">
                  <c:v>34281</c:v>
                </c:pt>
                <c:pt idx="2305">
                  <c:v>34278</c:v>
                </c:pt>
                <c:pt idx="2306">
                  <c:v>34277</c:v>
                </c:pt>
                <c:pt idx="2307">
                  <c:v>34276</c:v>
                </c:pt>
                <c:pt idx="2308">
                  <c:v>34275</c:v>
                </c:pt>
                <c:pt idx="2309">
                  <c:v>34274</c:v>
                </c:pt>
                <c:pt idx="2310">
                  <c:v>34271</c:v>
                </c:pt>
                <c:pt idx="2311">
                  <c:v>34270</c:v>
                </c:pt>
                <c:pt idx="2312">
                  <c:v>34269</c:v>
                </c:pt>
                <c:pt idx="2313">
                  <c:v>34268</c:v>
                </c:pt>
                <c:pt idx="2314">
                  <c:v>34267</c:v>
                </c:pt>
                <c:pt idx="2315">
                  <c:v>34264</c:v>
                </c:pt>
                <c:pt idx="2316">
                  <c:v>34263</c:v>
                </c:pt>
                <c:pt idx="2317">
                  <c:v>34262</c:v>
                </c:pt>
                <c:pt idx="2318">
                  <c:v>34261</c:v>
                </c:pt>
                <c:pt idx="2319">
                  <c:v>34260</c:v>
                </c:pt>
                <c:pt idx="2320">
                  <c:v>34257</c:v>
                </c:pt>
                <c:pt idx="2321">
                  <c:v>34256</c:v>
                </c:pt>
                <c:pt idx="2322">
                  <c:v>34255</c:v>
                </c:pt>
                <c:pt idx="2323">
                  <c:v>34254</c:v>
                </c:pt>
                <c:pt idx="2324">
                  <c:v>34253</c:v>
                </c:pt>
                <c:pt idx="2325">
                  <c:v>34250</c:v>
                </c:pt>
                <c:pt idx="2326">
                  <c:v>34249</c:v>
                </c:pt>
                <c:pt idx="2327">
                  <c:v>34248</c:v>
                </c:pt>
                <c:pt idx="2328">
                  <c:v>34247</c:v>
                </c:pt>
                <c:pt idx="2329">
                  <c:v>34246</c:v>
                </c:pt>
                <c:pt idx="2330">
                  <c:v>34243</c:v>
                </c:pt>
                <c:pt idx="2331">
                  <c:v>34242</c:v>
                </c:pt>
                <c:pt idx="2332">
                  <c:v>34241</c:v>
                </c:pt>
                <c:pt idx="2333">
                  <c:v>34240</c:v>
                </c:pt>
                <c:pt idx="2334">
                  <c:v>34239</c:v>
                </c:pt>
                <c:pt idx="2335">
                  <c:v>34236</c:v>
                </c:pt>
                <c:pt idx="2336">
                  <c:v>34235</c:v>
                </c:pt>
                <c:pt idx="2337">
                  <c:v>34234</c:v>
                </c:pt>
                <c:pt idx="2338">
                  <c:v>34233</c:v>
                </c:pt>
                <c:pt idx="2339">
                  <c:v>34232</c:v>
                </c:pt>
                <c:pt idx="2340">
                  <c:v>34229</c:v>
                </c:pt>
                <c:pt idx="2341">
                  <c:v>34228</c:v>
                </c:pt>
                <c:pt idx="2342">
                  <c:v>34227</c:v>
                </c:pt>
                <c:pt idx="2343">
                  <c:v>34226</c:v>
                </c:pt>
                <c:pt idx="2344">
                  <c:v>34225</c:v>
                </c:pt>
                <c:pt idx="2345">
                  <c:v>34222</c:v>
                </c:pt>
                <c:pt idx="2346">
                  <c:v>34221</c:v>
                </c:pt>
                <c:pt idx="2347">
                  <c:v>34220</c:v>
                </c:pt>
                <c:pt idx="2348">
                  <c:v>34219</c:v>
                </c:pt>
                <c:pt idx="2349">
                  <c:v>34215</c:v>
                </c:pt>
                <c:pt idx="2350">
                  <c:v>34214</c:v>
                </c:pt>
                <c:pt idx="2351">
                  <c:v>34213</c:v>
                </c:pt>
                <c:pt idx="2352">
                  <c:v>34212</c:v>
                </c:pt>
                <c:pt idx="2353">
                  <c:v>34211</c:v>
                </c:pt>
                <c:pt idx="2354">
                  <c:v>34208</c:v>
                </c:pt>
                <c:pt idx="2355">
                  <c:v>34207</c:v>
                </c:pt>
                <c:pt idx="2356">
                  <c:v>34206</c:v>
                </c:pt>
                <c:pt idx="2357">
                  <c:v>34205</c:v>
                </c:pt>
                <c:pt idx="2358">
                  <c:v>34204</c:v>
                </c:pt>
                <c:pt idx="2359">
                  <c:v>34201</c:v>
                </c:pt>
                <c:pt idx="2360">
                  <c:v>34200</c:v>
                </c:pt>
                <c:pt idx="2361">
                  <c:v>34199</c:v>
                </c:pt>
                <c:pt idx="2362">
                  <c:v>34198</c:v>
                </c:pt>
                <c:pt idx="2363">
                  <c:v>34197</c:v>
                </c:pt>
                <c:pt idx="2364">
                  <c:v>34194</c:v>
                </c:pt>
                <c:pt idx="2365">
                  <c:v>34193</c:v>
                </c:pt>
                <c:pt idx="2366">
                  <c:v>34192</c:v>
                </c:pt>
                <c:pt idx="2367">
                  <c:v>34191</c:v>
                </c:pt>
                <c:pt idx="2368">
                  <c:v>34190</c:v>
                </c:pt>
                <c:pt idx="2369">
                  <c:v>34187</c:v>
                </c:pt>
                <c:pt idx="2370">
                  <c:v>34186</c:v>
                </c:pt>
                <c:pt idx="2371">
                  <c:v>34185</c:v>
                </c:pt>
                <c:pt idx="2372">
                  <c:v>34184</c:v>
                </c:pt>
                <c:pt idx="2373">
                  <c:v>34183</c:v>
                </c:pt>
                <c:pt idx="2374">
                  <c:v>34180</c:v>
                </c:pt>
                <c:pt idx="2375">
                  <c:v>34179</c:v>
                </c:pt>
                <c:pt idx="2376">
                  <c:v>34178</c:v>
                </c:pt>
                <c:pt idx="2377">
                  <c:v>34177</c:v>
                </c:pt>
                <c:pt idx="2378">
                  <c:v>34176</c:v>
                </c:pt>
                <c:pt idx="2379">
                  <c:v>34173</c:v>
                </c:pt>
                <c:pt idx="2380">
                  <c:v>34172</c:v>
                </c:pt>
                <c:pt idx="2381">
                  <c:v>34171</c:v>
                </c:pt>
                <c:pt idx="2382">
                  <c:v>34170</c:v>
                </c:pt>
                <c:pt idx="2383">
                  <c:v>34169</c:v>
                </c:pt>
                <c:pt idx="2384">
                  <c:v>34166</c:v>
                </c:pt>
                <c:pt idx="2385">
                  <c:v>34165</c:v>
                </c:pt>
                <c:pt idx="2386">
                  <c:v>34164</c:v>
                </c:pt>
                <c:pt idx="2387">
                  <c:v>34163</c:v>
                </c:pt>
                <c:pt idx="2388">
                  <c:v>34162</c:v>
                </c:pt>
                <c:pt idx="2389">
                  <c:v>34159</c:v>
                </c:pt>
                <c:pt idx="2390">
                  <c:v>34158</c:v>
                </c:pt>
                <c:pt idx="2391">
                  <c:v>34157</c:v>
                </c:pt>
                <c:pt idx="2392">
                  <c:v>34156</c:v>
                </c:pt>
                <c:pt idx="2393">
                  <c:v>34152</c:v>
                </c:pt>
                <c:pt idx="2394">
                  <c:v>34151</c:v>
                </c:pt>
                <c:pt idx="2395">
                  <c:v>34150</c:v>
                </c:pt>
                <c:pt idx="2396">
                  <c:v>34149</c:v>
                </c:pt>
                <c:pt idx="2397">
                  <c:v>34148</c:v>
                </c:pt>
                <c:pt idx="2398">
                  <c:v>34145</c:v>
                </c:pt>
                <c:pt idx="2399">
                  <c:v>34144</c:v>
                </c:pt>
                <c:pt idx="2400">
                  <c:v>34143</c:v>
                </c:pt>
                <c:pt idx="2401">
                  <c:v>34142</c:v>
                </c:pt>
                <c:pt idx="2402">
                  <c:v>34141</c:v>
                </c:pt>
                <c:pt idx="2403">
                  <c:v>34138</c:v>
                </c:pt>
                <c:pt idx="2404">
                  <c:v>34137</c:v>
                </c:pt>
                <c:pt idx="2405">
                  <c:v>34136</c:v>
                </c:pt>
                <c:pt idx="2406">
                  <c:v>34135</c:v>
                </c:pt>
                <c:pt idx="2407">
                  <c:v>34134</c:v>
                </c:pt>
                <c:pt idx="2408">
                  <c:v>34131</c:v>
                </c:pt>
                <c:pt idx="2409">
                  <c:v>34130</c:v>
                </c:pt>
                <c:pt idx="2410">
                  <c:v>34129</c:v>
                </c:pt>
                <c:pt idx="2411">
                  <c:v>34128</c:v>
                </c:pt>
                <c:pt idx="2412">
                  <c:v>34127</c:v>
                </c:pt>
                <c:pt idx="2413">
                  <c:v>34124</c:v>
                </c:pt>
                <c:pt idx="2414">
                  <c:v>34123</c:v>
                </c:pt>
                <c:pt idx="2415">
                  <c:v>34122</c:v>
                </c:pt>
                <c:pt idx="2416">
                  <c:v>34121</c:v>
                </c:pt>
                <c:pt idx="2417">
                  <c:v>34117</c:v>
                </c:pt>
                <c:pt idx="2418">
                  <c:v>34116</c:v>
                </c:pt>
                <c:pt idx="2419">
                  <c:v>34115</c:v>
                </c:pt>
                <c:pt idx="2420">
                  <c:v>34114</c:v>
                </c:pt>
                <c:pt idx="2421">
                  <c:v>34113</c:v>
                </c:pt>
                <c:pt idx="2422">
                  <c:v>34110</c:v>
                </c:pt>
                <c:pt idx="2423">
                  <c:v>34109</c:v>
                </c:pt>
                <c:pt idx="2424">
                  <c:v>34108</c:v>
                </c:pt>
                <c:pt idx="2425">
                  <c:v>34107</c:v>
                </c:pt>
                <c:pt idx="2426">
                  <c:v>34106</c:v>
                </c:pt>
                <c:pt idx="2427">
                  <c:v>34103</c:v>
                </c:pt>
                <c:pt idx="2428">
                  <c:v>34102</c:v>
                </c:pt>
                <c:pt idx="2429">
                  <c:v>34101</c:v>
                </c:pt>
                <c:pt idx="2430">
                  <c:v>34100</c:v>
                </c:pt>
                <c:pt idx="2431">
                  <c:v>34099</c:v>
                </c:pt>
                <c:pt idx="2432">
                  <c:v>34096</c:v>
                </c:pt>
                <c:pt idx="2433">
                  <c:v>34095</c:v>
                </c:pt>
                <c:pt idx="2434">
                  <c:v>34094</c:v>
                </c:pt>
                <c:pt idx="2435">
                  <c:v>34093</c:v>
                </c:pt>
                <c:pt idx="2436">
                  <c:v>34092</c:v>
                </c:pt>
                <c:pt idx="2437">
                  <c:v>34089</c:v>
                </c:pt>
                <c:pt idx="2438">
                  <c:v>34088</c:v>
                </c:pt>
                <c:pt idx="2439">
                  <c:v>34087</c:v>
                </c:pt>
                <c:pt idx="2440">
                  <c:v>34086</c:v>
                </c:pt>
                <c:pt idx="2441">
                  <c:v>34085</c:v>
                </c:pt>
                <c:pt idx="2442">
                  <c:v>34082</c:v>
                </c:pt>
                <c:pt idx="2443">
                  <c:v>34081</c:v>
                </c:pt>
                <c:pt idx="2444">
                  <c:v>34080</c:v>
                </c:pt>
                <c:pt idx="2445">
                  <c:v>34079</c:v>
                </c:pt>
                <c:pt idx="2446">
                  <c:v>34078</c:v>
                </c:pt>
                <c:pt idx="2447">
                  <c:v>34075</c:v>
                </c:pt>
                <c:pt idx="2448">
                  <c:v>34074</c:v>
                </c:pt>
                <c:pt idx="2449">
                  <c:v>34073</c:v>
                </c:pt>
                <c:pt idx="2450">
                  <c:v>34072</c:v>
                </c:pt>
                <c:pt idx="2451">
                  <c:v>34071</c:v>
                </c:pt>
                <c:pt idx="2452">
                  <c:v>34067</c:v>
                </c:pt>
                <c:pt idx="2453">
                  <c:v>34066</c:v>
                </c:pt>
                <c:pt idx="2454">
                  <c:v>34065</c:v>
                </c:pt>
                <c:pt idx="2455">
                  <c:v>34064</c:v>
                </c:pt>
                <c:pt idx="2456">
                  <c:v>34061</c:v>
                </c:pt>
                <c:pt idx="2457">
                  <c:v>34060</c:v>
                </c:pt>
                <c:pt idx="2458">
                  <c:v>34059</c:v>
                </c:pt>
                <c:pt idx="2459">
                  <c:v>34058</c:v>
                </c:pt>
                <c:pt idx="2460">
                  <c:v>34057</c:v>
                </c:pt>
                <c:pt idx="2461">
                  <c:v>34054</c:v>
                </c:pt>
                <c:pt idx="2462">
                  <c:v>34053</c:v>
                </c:pt>
                <c:pt idx="2463">
                  <c:v>34052</c:v>
                </c:pt>
                <c:pt idx="2464">
                  <c:v>34051</c:v>
                </c:pt>
                <c:pt idx="2465">
                  <c:v>34050</c:v>
                </c:pt>
                <c:pt idx="2466">
                  <c:v>34047</c:v>
                </c:pt>
                <c:pt idx="2467">
                  <c:v>34046</c:v>
                </c:pt>
                <c:pt idx="2468">
                  <c:v>34045</c:v>
                </c:pt>
                <c:pt idx="2469">
                  <c:v>34044</c:v>
                </c:pt>
                <c:pt idx="2470">
                  <c:v>34043</c:v>
                </c:pt>
                <c:pt idx="2471">
                  <c:v>34040</c:v>
                </c:pt>
                <c:pt idx="2472">
                  <c:v>34039</c:v>
                </c:pt>
                <c:pt idx="2473">
                  <c:v>34038</c:v>
                </c:pt>
                <c:pt idx="2474">
                  <c:v>34037</c:v>
                </c:pt>
                <c:pt idx="2475">
                  <c:v>34036</c:v>
                </c:pt>
                <c:pt idx="2476">
                  <c:v>34033</c:v>
                </c:pt>
                <c:pt idx="2477">
                  <c:v>34032</c:v>
                </c:pt>
                <c:pt idx="2478">
                  <c:v>34031</c:v>
                </c:pt>
                <c:pt idx="2479">
                  <c:v>34030</c:v>
                </c:pt>
                <c:pt idx="2480">
                  <c:v>34029</c:v>
                </c:pt>
                <c:pt idx="2481">
                  <c:v>34026</c:v>
                </c:pt>
                <c:pt idx="2482">
                  <c:v>34025</c:v>
                </c:pt>
                <c:pt idx="2483">
                  <c:v>34024</c:v>
                </c:pt>
                <c:pt idx="2484">
                  <c:v>34023</c:v>
                </c:pt>
                <c:pt idx="2485">
                  <c:v>34022</c:v>
                </c:pt>
                <c:pt idx="2486">
                  <c:v>34019</c:v>
                </c:pt>
                <c:pt idx="2487">
                  <c:v>34018</c:v>
                </c:pt>
                <c:pt idx="2488">
                  <c:v>34017</c:v>
                </c:pt>
                <c:pt idx="2489">
                  <c:v>34016</c:v>
                </c:pt>
                <c:pt idx="2490">
                  <c:v>34012</c:v>
                </c:pt>
                <c:pt idx="2491">
                  <c:v>34011</c:v>
                </c:pt>
                <c:pt idx="2492">
                  <c:v>34010</c:v>
                </c:pt>
                <c:pt idx="2493">
                  <c:v>34009</c:v>
                </c:pt>
                <c:pt idx="2494">
                  <c:v>34008</c:v>
                </c:pt>
                <c:pt idx="2495">
                  <c:v>34005</c:v>
                </c:pt>
                <c:pt idx="2496">
                  <c:v>34004</c:v>
                </c:pt>
                <c:pt idx="2497">
                  <c:v>34003</c:v>
                </c:pt>
                <c:pt idx="2498">
                  <c:v>34002</c:v>
                </c:pt>
                <c:pt idx="2499">
                  <c:v>34001</c:v>
                </c:pt>
                <c:pt idx="2500">
                  <c:v>33998</c:v>
                </c:pt>
                <c:pt idx="2501">
                  <c:v>33997</c:v>
                </c:pt>
                <c:pt idx="2502">
                  <c:v>33996</c:v>
                </c:pt>
                <c:pt idx="2503">
                  <c:v>33995</c:v>
                </c:pt>
                <c:pt idx="2504">
                  <c:v>33994</c:v>
                </c:pt>
                <c:pt idx="2505">
                  <c:v>33991</c:v>
                </c:pt>
                <c:pt idx="2506">
                  <c:v>33990</c:v>
                </c:pt>
                <c:pt idx="2507">
                  <c:v>33989</c:v>
                </c:pt>
                <c:pt idx="2508">
                  <c:v>33988</c:v>
                </c:pt>
                <c:pt idx="2509">
                  <c:v>33987</c:v>
                </c:pt>
                <c:pt idx="2510">
                  <c:v>33984</c:v>
                </c:pt>
                <c:pt idx="2511">
                  <c:v>33983</c:v>
                </c:pt>
                <c:pt idx="2512">
                  <c:v>33982</c:v>
                </c:pt>
                <c:pt idx="2513">
                  <c:v>33981</c:v>
                </c:pt>
                <c:pt idx="2514">
                  <c:v>33980</c:v>
                </c:pt>
                <c:pt idx="2515">
                  <c:v>33977</c:v>
                </c:pt>
                <c:pt idx="2516">
                  <c:v>33976</c:v>
                </c:pt>
                <c:pt idx="2517">
                  <c:v>33975</c:v>
                </c:pt>
                <c:pt idx="2518">
                  <c:v>33974</c:v>
                </c:pt>
                <c:pt idx="2519">
                  <c:v>33973</c:v>
                </c:pt>
                <c:pt idx="2520">
                  <c:v>33969</c:v>
                </c:pt>
                <c:pt idx="2521">
                  <c:v>33968</c:v>
                </c:pt>
                <c:pt idx="2522">
                  <c:v>33967</c:v>
                </c:pt>
                <c:pt idx="2523">
                  <c:v>33966</c:v>
                </c:pt>
                <c:pt idx="2524">
                  <c:v>33962</c:v>
                </c:pt>
                <c:pt idx="2525">
                  <c:v>33961</c:v>
                </c:pt>
                <c:pt idx="2526">
                  <c:v>33960</c:v>
                </c:pt>
                <c:pt idx="2527">
                  <c:v>33959</c:v>
                </c:pt>
                <c:pt idx="2528">
                  <c:v>33956</c:v>
                </c:pt>
                <c:pt idx="2529">
                  <c:v>33955</c:v>
                </c:pt>
                <c:pt idx="2530">
                  <c:v>33954</c:v>
                </c:pt>
                <c:pt idx="2531">
                  <c:v>33953</c:v>
                </c:pt>
                <c:pt idx="2532">
                  <c:v>33952</c:v>
                </c:pt>
                <c:pt idx="2533">
                  <c:v>33949</c:v>
                </c:pt>
                <c:pt idx="2534">
                  <c:v>33948</c:v>
                </c:pt>
                <c:pt idx="2535">
                  <c:v>33947</c:v>
                </c:pt>
                <c:pt idx="2536">
                  <c:v>33946</c:v>
                </c:pt>
                <c:pt idx="2537">
                  <c:v>33945</c:v>
                </c:pt>
                <c:pt idx="2538">
                  <c:v>33942</c:v>
                </c:pt>
                <c:pt idx="2539">
                  <c:v>33941</c:v>
                </c:pt>
                <c:pt idx="2540">
                  <c:v>33940</c:v>
                </c:pt>
                <c:pt idx="2541">
                  <c:v>33939</c:v>
                </c:pt>
                <c:pt idx="2542">
                  <c:v>33938</c:v>
                </c:pt>
                <c:pt idx="2543">
                  <c:v>33935</c:v>
                </c:pt>
                <c:pt idx="2544">
                  <c:v>33933</c:v>
                </c:pt>
                <c:pt idx="2545">
                  <c:v>33932</c:v>
                </c:pt>
                <c:pt idx="2546">
                  <c:v>33931</c:v>
                </c:pt>
                <c:pt idx="2547">
                  <c:v>33928</c:v>
                </c:pt>
                <c:pt idx="2548">
                  <c:v>33927</c:v>
                </c:pt>
                <c:pt idx="2549">
                  <c:v>33926</c:v>
                </c:pt>
                <c:pt idx="2550">
                  <c:v>33925</c:v>
                </c:pt>
                <c:pt idx="2551">
                  <c:v>33924</c:v>
                </c:pt>
                <c:pt idx="2552">
                  <c:v>33921</c:v>
                </c:pt>
                <c:pt idx="2553">
                  <c:v>33920</c:v>
                </c:pt>
                <c:pt idx="2554">
                  <c:v>33919</c:v>
                </c:pt>
                <c:pt idx="2555">
                  <c:v>33918</c:v>
                </c:pt>
                <c:pt idx="2556">
                  <c:v>33917</c:v>
                </c:pt>
                <c:pt idx="2557">
                  <c:v>33914</c:v>
                </c:pt>
                <c:pt idx="2558">
                  <c:v>33913</c:v>
                </c:pt>
                <c:pt idx="2559">
                  <c:v>33912</c:v>
                </c:pt>
                <c:pt idx="2560">
                  <c:v>33911</c:v>
                </c:pt>
                <c:pt idx="2561">
                  <c:v>33910</c:v>
                </c:pt>
                <c:pt idx="2562">
                  <c:v>33907</c:v>
                </c:pt>
                <c:pt idx="2563">
                  <c:v>33906</c:v>
                </c:pt>
                <c:pt idx="2564">
                  <c:v>33905</c:v>
                </c:pt>
                <c:pt idx="2565">
                  <c:v>33904</c:v>
                </c:pt>
                <c:pt idx="2566">
                  <c:v>33903</c:v>
                </c:pt>
                <c:pt idx="2567">
                  <c:v>33900</c:v>
                </c:pt>
                <c:pt idx="2568">
                  <c:v>33899</c:v>
                </c:pt>
                <c:pt idx="2569">
                  <c:v>33898</c:v>
                </c:pt>
                <c:pt idx="2570">
                  <c:v>33897</c:v>
                </c:pt>
                <c:pt idx="2571">
                  <c:v>33896</c:v>
                </c:pt>
                <c:pt idx="2572">
                  <c:v>33893</c:v>
                </c:pt>
                <c:pt idx="2573">
                  <c:v>33892</c:v>
                </c:pt>
                <c:pt idx="2574">
                  <c:v>33891</c:v>
                </c:pt>
                <c:pt idx="2575">
                  <c:v>33890</c:v>
                </c:pt>
                <c:pt idx="2576">
                  <c:v>33889</c:v>
                </c:pt>
                <c:pt idx="2577">
                  <c:v>33886</c:v>
                </c:pt>
                <c:pt idx="2578">
                  <c:v>33885</c:v>
                </c:pt>
                <c:pt idx="2579">
                  <c:v>33884</c:v>
                </c:pt>
                <c:pt idx="2580">
                  <c:v>33883</c:v>
                </c:pt>
                <c:pt idx="2581">
                  <c:v>33882</c:v>
                </c:pt>
                <c:pt idx="2582">
                  <c:v>33879</c:v>
                </c:pt>
                <c:pt idx="2583">
                  <c:v>33878</c:v>
                </c:pt>
                <c:pt idx="2584">
                  <c:v>33877</c:v>
                </c:pt>
                <c:pt idx="2585">
                  <c:v>33876</c:v>
                </c:pt>
                <c:pt idx="2586">
                  <c:v>33875</c:v>
                </c:pt>
                <c:pt idx="2587">
                  <c:v>33872</c:v>
                </c:pt>
                <c:pt idx="2588">
                  <c:v>33871</c:v>
                </c:pt>
                <c:pt idx="2589">
                  <c:v>33870</c:v>
                </c:pt>
                <c:pt idx="2590">
                  <c:v>33869</c:v>
                </c:pt>
                <c:pt idx="2591">
                  <c:v>33868</c:v>
                </c:pt>
                <c:pt idx="2592">
                  <c:v>33865</c:v>
                </c:pt>
                <c:pt idx="2593">
                  <c:v>33864</c:v>
                </c:pt>
                <c:pt idx="2594">
                  <c:v>33863</c:v>
                </c:pt>
                <c:pt idx="2595">
                  <c:v>33862</c:v>
                </c:pt>
                <c:pt idx="2596">
                  <c:v>33861</c:v>
                </c:pt>
                <c:pt idx="2597">
                  <c:v>33858</c:v>
                </c:pt>
                <c:pt idx="2598">
                  <c:v>33857</c:v>
                </c:pt>
                <c:pt idx="2599">
                  <c:v>33856</c:v>
                </c:pt>
                <c:pt idx="2600">
                  <c:v>33855</c:v>
                </c:pt>
                <c:pt idx="2601">
                  <c:v>33851</c:v>
                </c:pt>
                <c:pt idx="2602">
                  <c:v>33850</c:v>
                </c:pt>
                <c:pt idx="2603">
                  <c:v>33849</c:v>
                </c:pt>
                <c:pt idx="2604">
                  <c:v>33848</c:v>
                </c:pt>
                <c:pt idx="2605">
                  <c:v>33847</c:v>
                </c:pt>
                <c:pt idx="2606">
                  <c:v>33844</c:v>
                </c:pt>
                <c:pt idx="2607">
                  <c:v>33843</c:v>
                </c:pt>
                <c:pt idx="2608">
                  <c:v>33842</c:v>
                </c:pt>
                <c:pt idx="2609">
                  <c:v>33841</c:v>
                </c:pt>
                <c:pt idx="2610">
                  <c:v>33840</c:v>
                </c:pt>
                <c:pt idx="2611">
                  <c:v>33837</c:v>
                </c:pt>
                <c:pt idx="2612">
                  <c:v>33836</c:v>
                </c:pt>
                <c:pt idx="2613">
                  <c:v>33835</c:v>
                </c:pt>
                <c:pt idx="2614">
                  <c:v>33834</c:v>
                </c:pt>
                <c:pt idx="2615">
                  <c:v>33833</c:v>
                </c:pt>
                <c:pt idx="2616">
                  <c:v>33830</c:v>
                </c:pt>
                <c:pt idx="2617">
                  <c:v>33829</c:v>
                </c:pt>
                <c:pt idx="2618">
                  <c:v>33828</c:v>
                </c:pt>
                <c:pt idx="2619">
                  <c:v>33827</c:v>
                </c:pt>
                <c:pt idx="2620">
                  <c:v>33826</c:v>
                </c:pt>
                <c:pt idx="2621">
                  <c:v>33823</c:v>
                </c:pt>
                <c:pt idx="2622">
                  <c:v>33822</c:v>
                </c:pt>
                <c:pt idx="2623">
                  <c:v>33821</c:v>
                </c:pt>
                <c:pt idx="2624">
                  <c:v>33820</c:v>
                </c:pt>
                <c:pt idx="2625">
                  <c:v>33819</c:v>
                </c:pt>
                <c:pt idx="2626">
                  <c:v>33816</c:v>
                </c:pt>
                <c:pt idx="2627">
                  <c:v>33815</c:v>
                </c:pt>
                <c:pt idx="2628">
                  <c:v>33814</c:v>
                </c:pt>
                <c:pt idx="2629">
                  <c:v>33813</c:v>
                </c:pt>
                <c:pt idx="2630">
                  <c:v>33812</c:v>
                </c:pt>
                <c:pt idx="2631">
                  <c:v>33809</c:v>
                </c:pt>
                <c:pt idx="2632">
                  <c:v>33808</c:v>
                </c:pt>
                <c:pt idx="2633">
                  <c:v>33807</c:v>
                </c:pt>
                <c:pt idx="2634">
                  <c:v>33806</c:v>
                </c:pt>
                <c:pt idx="2635">
                  <c:v>33805</c:v>
                </c:pt>
                <c:pt idx="2636">
                  <c:v>33802</c:v>
                </c:pt>
                <c:pt idx="2637">
                  <c:v>33801</c:v>
                </c:pt>
                <c:pt idx="2638">
                  <c:v>33800</c:v>
                </c:pt>
                <c:pt idx="2639">
                  <c:v>33799</c:v>
                </c:pt>
                <c:pt idx="2640">
                  <c:v>33798</c:v>
                </c:pt>
                <c:pt idx="2641">
                  <c:v>33795</c:v>
                </c:pt>
                <c:pt idx="2642">
                  <c:v>33794</c:v>
                </c:pt>
                <c:pt idx="2643">
                  <c:v>33793</c:v>
                </c:pt>
                <c:pt idx="2644">
                  <c:v>33792</c:v>
                </c:pt>
                <c:pt idx="2645">
                  <c:v>33791</c:v>
                </c:pt>
                <c:pt idx="2646">
                  <c:v>33787</c:v>
                </c:pt>
                <c:pt idx="2647">
                  <c:v>33786</c:v>
                </c:pt>
                <c:pt idx="2648">
                  <c:v>33785</c:v>
                </c:pt>
                <c:pt idx="2649">
                  <c:v>33784</c:v>
                </c:pt>
                <c:pt idx="2650">
                  <c:v>33781</c:v>
                </c:pt>
                <c:pt idx="2651">
                  <c:v>33780</c:v>
                </c:pt>
                <c:pt idx="2652">
                  <c:v>33779</c:v>
                </c:pt>
                <c:pt idx="2653">
                  <c:v>33778</c:v>
                </c:pt>
                <c:pt idx="2654">
                  <c:v>33777</c:v>
                </c:pt>
                <c:pt idx="2655">
                  <c:v>33774</c:v>
                </c:pt>
                <c:pt idx="2656">
                  <c:v>33773</c:v>
                </c:pt>
                <c:pt idx="2657">
                  <c:v>33772</c:v>
                </c:pt>
                <c:pt idx="2658">
                  <c:v>33771</c:v>
                </c:pt>
                <c:pt idx="2659">
                  <c:v>33770</c:v>
                </c:pt>
                <c:pt idx="2660">
                  <c:v>33767</c:v>
                </c:pt>
                <c:pt idx="2661">
                  <c:v>33766</c:v>
                </c:pt>
                <c:pt idx="2662">
                  <c:v>33765</c:v>
                </c:pt>
                <c:pt idx="2663">
                  <c:v>33764</c:v>
                </c:pt>
                <c:pt idx="2664">
                  <c:v>33763</c:v>
                </c:pt>
                <c:pt idx="2665">
                  <c:v>33760</c:v>
                </c:pt>
                <c:pt idx="2666">
                  <c:v>33759</c:v>
                </c:pt>
                <c:pt idx="2667">
                  <c:v>33758</c:v>
                </c:pt>
                <c:pt idx="2668">
                  <c:v>33757</c:v>
                </c:pt>
                <c:pt idx="2669">
                  <c:v>33756</c:v>
                </c:pt>
                <c:pt idx="2670">
                  <c:v>33753</c:v>
                </c:pt>
                <c:pt idx="2671">
                  <c:v>33752</c:v>
                </c:pt>
                <c:pt idx="2672">
                  <c:v>33751</c:v>
                </c:pt>
                <c:pt idx="2673">
                  <c:v>33750</c:v>
                </c:pt>
                <c:pt idx="2674">
                  <c:v>33746</c:v>
                </c:pt>
                <c:pt idx="2675">
                  <c:v>33745</c:v>
                </c:pt>
                <c:pt idx="2676">
                  <c:v>33744</c:v>
                </c:pt>
                <c:pt idx="2677">
                  <c:v>33743</c:v>
                </c:pt>
                <c:pt idx="2678">
                  <c:v>33742</c:v>
                </c:pt>
                <c:pt idx="2679">
                  <c:v>33739</c:v>
                </c:pt>
                <c:pt idx="2680">
                  <c:v>33738</c:v>
                </c:pt>
                <c:pt idx="2681">
                  <c:v>33737</c:v>
                </c:pt>
                <c:pt idx="2682">
                  <c:v>33736</c:v>
                </c:pt>
                <c:pt idx="2683">
                  <c:v>33735</c:v>
                </c:pt>
                <c:pt idx="2684">
                  <c:v>33732</c:v>
                </c:pt>
                <c:pt idx="2685">
                  <c:v>33731</c:v>
                </c:pt>
                <c:pt idx="2686">
                  <c:v>33730</c:v>
                </c:pt>
                <c:pt idx="2687">
                  <c:v>33729</c:v>
                </c:pt>
                <c:pt idx="2688">
                  <c:v>33728</c:v>
                </c:pt>
                <c:pt idx="2689">
                  <c:v>33725</c:v>
                </c:pt>
                <c:pt idx="2690">
                  <c:v>33724</c:v>
                </c:pt>
                <c:pt idx="2691">
                  <c:v>33723</c:v>
                </c:pt>
                <c:pt idx="2692">
                  <c:v>33722</c:v>
                </c:pt>
                <c:pt idx="2693">
                  <c:v>33721</c:v>
                </c:pt>
                <c:pt idx="2694">
                  <c:v>33718</c:v>
                </c:pt>
                <c:pt idx="2695">
                  <c:v>33717</c:v>
                </c:pt>
                <c:pt idx="2696">
                  <c:v>33716</c:v>
                </c:pt>
                <c:pt idx="2697">
                  <c:v>33715</c:v>
                </c:pt>
                <c:pt idx="2698">
                  <c:v>33714</c:v>
                </c:pt>
                <c:pt idx="2699">
                  <c:v>33710</c:v>
                </c:pt>
                <c:pt idx="2700">
                  <c:v>33709</c:v>
                </c:pt>
                <c:pt idx="2701">
                  <c:v>33708</c:v>
                </c:pt>
                <c:pt idx="2702">
                  <c:v>33707</c:v>
                </c:pt>
                <c:pt idx="2703">
                  <c:v>33704</c:v>
                </c:pt>
                <c:pt idx="2704">
                  <c:v>33703</c:v>
                </c:pt>
                <c:pt idx="2705">
                  <c:v>33702</c:v>
                </c:pt>
                <c:pt idx="2706">
                  <c:v>33701</c:v>
                </c:pt>
                <c:pt idx="2707">
                  <c:v>33700</c:v>
                </c:pt>
                <c:pt idx="2708">
                  <c:v>33697</c:v>
                </c:pt>
                <c:pt idx="2709">
                  <c:v>33696</c:v>
                </c:pt>
                <c:pt idx="2710">
                  <c:v>33695</c:v>
                </c:pt>
                <c:pt idx="2711">
                  <c:v>33694</c:v>
                </c:pt>
                <c:pt idx="2712">
                  <c:v>33693</c:v>
                </c:pt>
                <c:pt idx="2713">
                  <c:v>33690</c:v>
                </c:pt>
                <c:pt idx="2714">
                  <c:v>33689</c:v>
                </c:pt>
                <c:pt idx="2715">
                  <c:v>33688</c:v>
                </c:pt>
                <c:pt idx="2716">
                  <c:v>33687</c:v>
                </c:pt>
                <c:pt idx="2717">
                  <c:v>33686</c:v>
                </c:pt>
                <c:pt idx="2718">
                  <c:v>33683</c:v>
                </c:pt>
                <c:pt idx="2719">
                  <c:v>33682</c:v>
                </c:pt>
                <c:pt idx="2720">
                  <c:v>33681</c:v>
                </c:pt>
                <c:pt idx="2721">
                  <c:v>33680</c:v>
                </c:pt>
                <c:pt idx="2722">
                  <c:v>33679</c:v>
                </c:pt>
                <c:pt idx="2723">
                  <c:v>33676</c:v>
                </c:pt>
                <c:pt idx="2724">
                  <c:v>33675</c:v>
                </c:pt>
                <c:pt idx="2725">
                  <c:v>33674</c:v>
                </c:pt>
                <c:pt idx="2726">
                  <c:v>33673</c:v>
                </c:pt>
                <c:pt idx="2727">
                  <c:v>33672</c:v>
                </c:pt>
                <c:pt idx="2728">
                  <c:v>33669</c:v>
                </c:pt>
                <c:pt idx="2729">
                  <c:v>33668</c:v>
                </c:pt>
                <c:pt idx="2730">
                  <c:v>33667</c:v>
                </c:pt>
                <c:pt idx="2731">
                  <c:v>33666</c:v>
                </c:pt>
                <c:pt idx="2732">
                  <c:v>33665</c:v>
                </c:pt>
                <c:pt idx="2733">
                  <c:v>33662</c:v>
                </c:pt>
                <c:pt idx="2734">
                  <c:v>33661</c:v>
                </c:pt>
                <c:pt idx="2735">
                  <c:v>33660</c:v>
                </c:pt>
                <c:pt idx="2736">
                  <c:v>33659</c:v>
                </c:pt>
                <c:pt idx="2737">
                  <c:v>33658</c:v>
                </c:pt>
                <c:pt idx="2738">
                  <c:v>33655</c:v>
                </c:pt>
                <c:pt idx="2739">
                  <c:v>33654</c:v>
                </c:pt>
                <c:pt idx="2740">
                  <c:v>33653</c:v>
                </c:pt>
                <c:pt idx="2741">
                  <c:v>33652</c:v>
                </c:pt>
                <c:pt idx="2742">
                  <c:v>33648</c:v>
                </c:pt>
                <c:pt idx="2743">
                  <c:v>33647</c:v>
                </c:pt>
                <c:pt idx="2744">
                  <c:v>33646</c:v>
                </c:pt>
                <c:pt idx="2745">
                  <c:v>33645</c:v>
                </c:pt>
                <c:pt idx="2746">
                  <c:v>33644</c:v>
                </c:pt>
                <c:pt idx="2747">
                  <c:v>33641</c:v>
                </c:pt>
                <c:pt idx="2748">
                  <c:v>33640</c:v>
                </c:pt>
                <c:pt idx="2749">
                  <c:v>33639</c:v>
                </c:pt>
                <c:pt idx="2750">
                  <c:v>33638</c:v>
                </c:pt>
                <c:pt idx="2751">
                  <c:v>33637</c:v>
                </c:pt>
                <c:pt idx="2752">
                  <c:v>33634</c:v>
                </c:pt>
                <c:pt idx="2753">
                  <c:v>33633</c:v>
                </c:pt>
                <c:pt idx="2754">
                  <c:v>33632</c:v>
                </c:pt>
                <c:pt idx="2755">
                  <c:v>33631</c:v>
                </c:pt>
                <c:pt idx="2756">
                  <c:v>33630</c:v>
                </c:pt>
                <c:pt idx="2757">
                  <c:v>33627</c:v>
                </c:pt>
                <c:pt idx="2758">
                  <c:v>33626</c:v>
                </c:pt>
                <c:pt idx="2759">
                  <c:v>33625</c:v>
                </c:pt>
                <c:pt idx="2760">
                  <c:v>33624</c:v>
                </c:pt>
                <c:pt idx="2761">
                  <c:v>33623</c:v>
                </c:pt>
                <c:pt idx="2762">
                  <c:v>33620</c:v>
                </c:pt>
                <c:pt idx="2763">
                  <c:v>33619</c:v>
                </c:pt>
                <c:pt idx="2764">
                  <c:v>33618</c:v>
                </c:pt>
                <c:pt idx="2765">
                  <c:v>33617</c:v>
                </c:pt>
                <c:pt idx="2766">
                  <c:v>33616</c:v>
                </c:pt>
                <c:pt idx="2767">
                  <c:v>33613</c:v>
                </c:pt>
                <c:pt idx="2768">
                  <c:v>33612</c:v>
                </c:pt>
                <c:pt idx="2769">
                  <c:v>33611</c:v>
                </c:pt>
                <c:pt idx="2770">
                  <c:v>33610</c:v>
                </c:pt>
                <c:pt idx="2771">
                  <c:v>33609</c:v>
                </c:pt>
                <c:pt idx="2772">
                  <c:v>33606</c:v>
                </c:pt>
                <c:pt idx="2773">
                  <c:v>33604</c:v>
                </c:pt>
              </c:numCache>
            </c:numRef>
          </c:cat>
          <c:val>
            <c:numRef>
              <c:f>'S&amp;P data'!$B$2:$B$2775</c:f>
              <c:numCache>
                <c:formatCode>General</c:formatCode>
                <c:ptCount val="2774"/>
                <c:pt idx="0">
                  <c:v>879.82</c:v>
                </c:pt>
                <c:pt idx="1">
                  <c:v>879.39</c:v>
                </c:pt>
                <c:pt idx="2">
                  <c:v>875.4</c:v>
                </c:pt>
                <c:pt idx="3">
                  <c:v>889.66</c:v>
                </c:pt>
                <c:pt idx="4">
                  <c:v>892.47</c:v>
                </c:pt>
                <c:pt idx="5">
                  <c:v>897.38</c:v>
                </c:pt>
                <c:pt idx="6">
                  <c:v>895.75</c:v>
                </c:pt>
                <c:pt idx="7">
                  <c:v>884.25</c:v>
                </c:pt>
                <c:pt idx="8">
                  <c:v>891.12</c:v>
                </c:pt>
                <c:pt idx="9">
                  <c:v>902.99</c:v>
                </c:pt>
                <c:pt idx="10">
                  <c:v>910.4</c:v>
                </c:pt>
                <c:pt idx="11">
                  <c:v>889.48</c:v>
                </c:pt>
                <c:pt idx="12">
                  <c:v>901.59</c:v>
                </c:pt>
                <c:pt idx="13">
                  <c:v>904.96</c:v>
                </c:pt>
                <c:pt idx="14">
                  <c:v>904.45</c:v>
                </c:pt>
                <c:pt idx="15">
                  <c:v>892</c:v>
                </c:pt>
                <c:pt idx="16">
                  <c:v>912.23</c:v>
                </c:pt>
                <c:pt idx="17">
                  <c:v>906.55</c:v>
                </c:pt>
                <c:pt idx="18">
                  <c:v>917.57</c:v>
                </c:pt>
                <c:pt idx="19">
                  <c:v>920.75</c:v>
                </c:pt>
                <c:pt idx="20">
                  <c:v>934.53</c:v>
                </c:pt>
                <c:pt idx="21">
                  <c:v>936.31</c:v>
                </c:pt>
                <c:pt idx="22">
                  <c:v>938.87</c:v>
                </c:pt>
                <c:pt idx="23">
                  <c:v>913.31</c:v>
                </c:pt>
                <c:pt idx="24">
                  <c:v>932.88</c:v>
                </c:pt>
                <c:pt idx="25">
                  <c:v>930.55</c:v>
                </c:pt>
                <c:pt idx="26">
                  <c:v>933.76</c:v>
                </c:pt>
                <c:pt idx="27">
                  <c:v>914.15</c:v>
                </c:pt>
                <c:pt idx="28">
                  <c:v>896.74</c:v>
                </c:pt>
                <c:pt idx="29">
                  <c:v>900.36</c:v>
                </c:pt>
                <c:pt idx="30">
                  <c:v>909.83</c:v>
                </c:pt>
                <c:pt idx="31">
                  <c:v>904.27</c:v>
                </c:pt>
                <c:pt idx="32">
                  <c:v>882.53</c:v>
                </c:pt>
                <c:pt idx="33">
                  <c:v>882.95</c:v>
                </c:pt>
                <c:pt idx="34">
                  <c:v>876.19</c:v>
                </c:pt>
                <c:pt idx="35">
                  <c:v>894.74</c:v>
                </c:pt>
                <c:pt idx="36">
                  <c:v>902.65</c:v>
                </c:pt>
                <c:pt idx="37">
                  <c:v>923.76</c:v>
                </c:pt>
                <c:pt idx="38">
                  <c:v>915.39</c:v>
                </c:pt>
                <c:pt idx="39">
                  <c:v>908.35</c:v>
                </c:pt>
                <c:pt idx="40">
                  <c:v>900.96</c:v>
                </c:pt>
                <c:pt idx="41">
                  <c:v>885.76</c:v>
                </c:pt>
                <c:pt idx="42">
                  <c:v>890.71</c:v>
                </c:pt>
                <c:pt idx="43">
                  <c:v>882.15</c:v>
                </c:pt>
                <c:pt idx="44">
                  <c:v>890.23</c:v>
                </c:pt>
                <c:pt idx="45">
                  <c:v>897.65</c:v>
                </c:pt>
                <c:pt idx="46">
                  <c:v>882.5</c:v>
                </c:pt>
                <c:pt idx="47">
                  <c:v>896.14</c:v>
                </c:pt>
                <c:pt idx="48">
                  <c:v>890.16</c:v>
                </c:pt>
                <c:pt idx="49">
                  <c:v>899.72</c:v>
                </c:pt>
                <c:pt idx="50">
                  <c:v>884.39</c:v>
                </c:pt>
                <c:pt idx="51">
                  <c:v>879.2</c:v>
                </c:pt>
                <c:pt idx="52">
                  <c:v>860.02</c:v>
                </c:pt>
                <c:pt idx="53">
                  <c:v>881.27</c:v>
                </c:pt>
                <c:pt idx="54">
                  <c:v>841.44</c:v>
                </c:pt>
                <c:pt idx="55">
                  <c:v>835.32</c:v>
                </c:pt>
                <c:pt idx="56">
                  <c:v>803.92</c:v>
                </c:pt>
                <c:pt idx="57">
                  <c:v>776.76</c:v>
                </c:pt>
                <c:pt idx="58">
                  <c:v>798.55</c:v>
                </c:pt>
                <c:pt idx="59">
                  <c:v>785.28</c:v>
                </c:pt>
                <c:pt idx="60">
                  <c:v>800.58</c:v>
                </c:pt>
                <c:pt idx="61">
                  <c:v>818.95</c:v>
                </c:pt>
                <c:pt idx="62">
                  <c:v>827.91</c:v>
                </c:pt>
                <c:pt idx="63">
                  <c:v>847.91</c:v>
                </c:pt>
                <c:pt idx="64">
                  <c:v>815.28</c:v>
                </c:pt>
                <c:pt idx="65">
                  <c:v>827.37</c:v>
                </c:pt>
                <c:pt idx="66">
                  <c:v>854.95</c:v>
                </c:pt>
                <c:pt idx="67">
                  <c:v>839.66</c:v>
                </c:pt>
                <c:pt idx="68">
                  <c:v>819.29</c:v>
                </c:pt>
                <c:pt idx="69">
                  <c:v>833.7</c:v>
                </c:pt>
                <c:pt idx="70">
                  <c:v>845.39</c:v>
                </c:pt>
                <c:pt idx="71">
                  <c:v>843.32</c:v>
                </c:pt>
                <c:pt idx="72">
                  <c:v>869.46</c:v>
                </c:pt>
                <c:pt idx="73">
                  <c:v>873.52</c:v>
                </c:pt>
                <c:pt idx="74">
                  <c:v>891.1</c:v>
                </c:pt>
                <c:pt idx="75">
                  <c:v>889.81</c:v>
                </c:pt>
                <c:pt idx="76">
                  <c:v>886.91</c:v>
                </c:pt>
                <c:pt idx="77">
                  <c:v>909.45</c:v>
                </c:pt>
                <c:pt idx="78">
                  <c:v>909.58</c:v>
                </c:pt>
                <c:pt idx="79">
                  <c:v>902.96</c:v>
                </c:pt>
                <c:pt idx="80">
                  <c:v>893.92</c:v>
                </c:pt>
                <c:pt idx="81">
                  <c:v>879.15</c:v>
                </c:pt>
                <c:pt idx="82">
                  <c:v>893.4</c:v>
                </c:pt>
                <c:pt idx="83">
                  <c:v>878.02</c:v>
                </c:pt>
                <c:pt idx="84">
                  <c:v>916.07</c:v>
                </c:pt>
                <c:pt idx="85">
                  <c:v>917.8</c:v>
                </c:pt>
                <c:pt idx="86">
                  <c:v>917.87</c:v>
                </c:pt>
                <c:pt idx="87">
                  <c:v>934.82</c:v>
                </c:pt>
                <c:pt idx="88">
                  <c:v>947.95</c:v>
                </c:pt>
                <c:pt idx="89">
                  <c:v>940.86</c:v>
                </c:pt>
                <c:pt idx="90">
                  <c:v>962.7</c:v>
                </c:pt>
                <c:pt idx="91">
                  <c:v>949.36</c:v>
                </c:pt>
                <c:pt idx="92">
                  <c:v>937.43</c:v>
                </c:pt>
                <c:pt idx="93">
                  <c:v>950.72</c:v>
                </c:pt>
                <c:pt idx="94">
                  <c:v>928.77</c:v>
                </c:pt>
                <c:pt idx="95">
                  <c:v>930.25</c:v>
                </c:pt>
                <c:pt idx="96">
                  <c:v>919.62</c:v>
                </c:pt>
                <c:pt idx="97">
                  <c:v>884.21</c:v>
                </c:pt>
                <c:pt idx="98">
                  <c:v>903.8</c:v>
                </c:pt>
                <c:pt idx="99">
                  <c:v>908.64</c:v>
                </c:pt>
                <c:pt idx="100">
                  <c:v>905.46</c:v>
                </c:pt>
                <c:pt idx="101">
                  <c:v>876.77</c:v>
                </c:pt>
                <c:pt idx="102">
                  <c:v>859.57</c:v>
                </c:pt>
                <c:pt idx="103">
                  <c:v>834.6</c:v>
                </c:pt>
                <c:pt idx="104">
                  <c:v>864.24</c:v>
                </c:pt>
                <c:pt idx="105">
                  <c:v>884.66</c:v>
                </c:pt>
                <c:pt idx="106">
                  <c:v>911.62</c:v>
                </c:pt>
                <c:pt idx="107">
                  <c:v>902.78</c:v>
                </c:pt>
                <c:pt idx="108">
                  <c:v>898.96</c:v>
                </c:pt>
                <c:pt idx="109">
                  <c:v>852.84</c:v>
                </c:pt>
                <c:pt idx="110">
                  <c:v>838.68</c:v>
                </c:pt>
                <c:pt idx="111">
                  <c:v>843.42</c:v>
                </c:pt>
                <c:pt idx="112">
                  <c:v>797.7</c:v>
                </c:pt>
                <c:pt idx="113">
                  <c:v>819.85</c:v>
                </c:pt>
                <c:pt idx="114">
                  <c:v>847.76</c:v>
                </c:pt>
                <c:pt idx="115">
                  <c:v>881.56</c:v>
                </c:pt>
                <c:pt idx="116">
                  <c:v>906.04</c:v>
                </c:pt>
                <c:pt idx="117">
                  <c:v>901.05</c:v>
                </c:pt>
                <c:pt idx="118">
                  <c:v>917.93</c:v>
                </c:pt>
                <c:pt idx="119">
                  <c:v>921.39</c:v>
                </c:pt>
                <c:pt idx="120">
                  <c:v>927.37</c:v>
                </c:pt>
                <c:pt idx="121">
                  <c:v>920.47</c:v>
                </c:pt>
                <c:pt idx="122">
                  <c:v>952.83</c:v>
                </c:pt>
                <c:pt idx="123">
                  <c:v>976.98</c:v>
                </c:pt>
                <c:pt idx="124">
                  <c:v>989.03</c:v>
                </c:pt>
                <c:pt idx="125">
                  <c:v>953.99</c:v>
                </c:pt>
                <c:pt idx="126">
                  <c:v>948.09</c:v>
                </c:pt>
                <c:pt idx="127">
                  <c:v>968.65</c:v>
                </c:pt>
                <c:pt idx="128">
                  <c:v>989.81</c:v>
                </c:pt>
                <c:pt idx="129">
                  <c:v>990.64</c:v>
                </c:pt>
                <c:pt idx="130">
                  <c:v>973.53</c:v>
                </c:pt>
                <c:pt idx="131">
                  <c:v>976.14</c:v>
                </c:pt>
                <c:pt idx="132">
                  <c:v>992.72</c:v>
                </c:pt>
                <c:pt idx="133">
                  <c:v>989.14</c:v>
                </c:pt>
                <c:pt idx="134" formatCode="#,##0.00">
                  <c:v>1006.29</c:v>
                </c:pt>
                <c:pt idx="135" formatCode="#,##0.00">
                  <c:v>1019.99</c:v>
                </c:pt>
                <c:pt idx="136" formatCode="#,##0.00">
                  <c:v>1037.1400000000001</c:v>
                </c:pt>
                <c:pt idx="137" formatCode="#,##0.00">
                  <c:v>1036.17</c:v>
                </c:pt>
                <c:pt idx="138" formatCode="#,##0.00">
                  <c:v>1007.27</c:v>
                </c:pt>
                <c:pt idx="139" formatCode="#,##0.00">
                  <c:v>1009.56</c:v>
                </c:pt>
                <c:pt idx="140" formatCode="#,##0.00">
                  <c:v>1020.26</c:v>
                </c:pt>
                <c:pt idx="141" formatCode="#,##0.00">
                  <c:v>1013.6</c:v>
                </c:pt>
                <c:pt idx="142" formatCode="#,##0.00">
                  <c:v>1030.74</c:v>
                </c:pt>
                <c:pt idx="143" formatCode="#,##0.00">
                  <c:v>1027.53</c:v>
                </c:pt>
                <c:pt idx="144" formatCode="#,##0.00">
                  <c:v>1029.1500000000001</c:v>
                </c:pt>
                <c:pt idx="145" formatCode="#,##0.00">
                  <c:v>1049.9000000000001</c:v>
                </c:pt>
                <c:pt idx="146" formatCode="#,##0.00">
                  <c:v>1040.69</c:v>
                </c:pt>
                <c:pt idx="147" formatCode="#,##0.00">
                  <c:v>1040.68</c:v>
                </c:pt>
                <c:pt idx="148" formatCode="#,##0.00">
                  <c:v>1067.1400000000001</c:v>
                </c:pt>
                <c:pt idx="149" formatCode="#,##0.00">
                  <c:v>1064.6600000000001</c:v>
                </c:pt>
                <c:pt idx="150" formatCode="#,##0.00">
                  <c:v>1067.6600000000001</c:v>
                </c:pt>
                <c:pt idx="151" formatCode="#,##0.00">
                  <c:v>1074.55</c:v>
                </c:pt>
                <c:pt idx="152" formatCode="#,##0.00">
                  <c:v>1083.82</c:v>
                </c:pt>
                <c:pt idx="153" formatCode="#,##0.00">
                  <c:v>1097.08</c:v>
                </c:pt>
                <c:pt idx="154" formatCode="#,##0.00">
                  <c:v>1086.02</c:v>
                </c:pt>
                <c:pt idx="155" formatCode="#,##0.00">
                  <c:v>1079.8800000000001</c:v>
                </c:pt>
                <c:pt idx="156" formatCode="#,##0.00">
                  <c:v>1091.8800000000001</c:v>
                </c:pt>
                <c:pt idx="157" formatCode="#,##0.00">
                  <c:v>1106.5899999999999</c:v>
                </c:pt>
                <c:pt idx="158" formatCode="#,##0.00">
                  <c:v>1098.23</c:v>
                </c:pt>
                <c:pt idx="159" formatCode="#,##0.00">
                  <c:v>1091.07</c:v>
                </c:pt>
                <c:pt idx="160" formatCode="#,##0.00">
                  <c:v>1097.28</c:v>
                </c:pt>
                <c:pt idx="161" formatCode="#,##0.00">
                  <c:v>1074.56</c:v>
                </c:pt>
                <c:pt idx="162" formatCode="#,##0.00">
                  <c:v>1054.99</c:v>
                </c:pt>
                <c:pt idx="163" formatCode="#,##0.00">
                  <c:v>1073.01</c:v>
                </c:pt>
                <c:pt idx="164" formatCode="#,##0.00">
                  <c:v>1088.8499999999999</c:v>
                </c:pt>
                <c:pt idx="165" formatCode="#,##0.00">
                  <c:v>1049.49</c:v>
                </c:pt>
                <c:pt idx="166" formatCode="#,##0.00">
                  <c:v>1052.67</c:v>
                </c:pt>
                <c:pt idx="167" formatCode="#,##0.00">
                  <c:v>1073.43</c:v>
                </c:pt>
                <c:pt idx="168" formatCode="#,##0.00">
                  <c:v>1084.56</c:v>
                </c:pt>
                <c:pt idx="169" formatCode="#,##0.00">
                  <c:v>1086.46</c:v>
                </c:pt>
                <c:pt idx="170" formatCode="#,##0.00">
                  <c:v>1076.92</c:v>
                </c:pt>
                <c:pt idx="171" formatCode="#,##0.00">
                  <c:v>1065.46</c:v>
                </c:pt>
                <c:pt idx="172" formatCode="#,##0.00">
                  <c:v>1076.32</c:v>
                </c:pt>
                <c:pt idx="173" formatCode="#,##0.00">
                  <c:v>1091.48</c:v>
                </c:pt>
                <c:pt idx="174" formatCode="#,##0.00">
                  <c:v>1093.1400000000001</c:v>
                </c:pt>
                <c:pt idx="175" formatCode="#,##0.00">
                  <c:v>1100.96</c:v>
                </c:pt>
                <c:pt idx="176" formatCode="#,##0.00">
                  <c:v>1107.83</c:v>
                </c:pt>
                <c:pt idx="177" formatCode="#,##0.00">
                  <c:v>1125.17</c:v>
                </c:pt>
                <c:pt idx="178" formatCode="#,##0.00">
                  <c:v>1124.47</c:v>
                </c:pt>
                <c:pt idx="179" formatCode="#,##0.00">
                  <c:v>1126.07</c:v>
                </c:pt>
                <c:pt idx="180" formatCode="#,##0.00">
                  <c:v>1128.3699999999999</c:v>
                </c:pt>
                <c:pt idx="181" formatCode="#,##0.00">
                  <c:v>1102.55</c:v>
                </c:pt>
                <c:pt idx="182" formatCode="#,##0.00">
                  <c:v>1111.01</c:v>
                </c:pt>
                <c:pt idx="183" formatCode="#,##0.00">
                  <c:v>1103.69</c:v>
                </c:pt>
                <c:pt idx="184" formatCode="#,##0.00">
                  <c:v>1130.47</c:v>
                </c:pt>
                <c:pt idx="185" formatCode="#,##0.00">
                  <c:v>1117.8</c:v>
                </c:pt>
                <c:pt idx="186" formatCode="#,##0.00">
                  <c:v>1125.29</c:v>
                </c:pt>
                <c:pt idx="187" formatCode="#,##0.00">
                  <c:v>1122.73</c:v>
                </c:pt>
                <c:pt idx="188" formatCode="#,##0.00">
                  <c:v>1126.3399999999999</c:v>
                </c:pt>
                <c:pt idx="189" formatCode="#,##0.00">
                  <c:v>1125.4000000000001</c:v>
                </c:pt>
                <c:pt idx="190" formatCode="#,##0.00">
                  <c:v>1136.76</c:v>
                </c:pt>
                <c:pt idx="191" formatCode="#,##0.00">
                  <c:v>1146.54</c:v>
                </c:pt>
                <c:pt idx="192" formatCode="#,##0.00">
                  <c:v>1147.3900000000001</c:v>
                </c:pt>
                <c:pt idx="193" formatCode="#,##0.00">
                  <c:v>1144.58</c:v>
                </c:pt>
                <c:pt idx="194" formatCode="#,##0.00">
                  <c:v>1138.49</c:v>
                </c:pt>
                <c:pt idx="195" formatCode="#,##0.00">
                  <c:v>1131.8699999999999</c:v>
                </c:pt>
                <c:pt idx="196" formatCode="#,##0.00">
                  <c:v>1148.7</c:v>
                </c:pt>
                <c:pt idx="197" formatCode="#,##0.00">
                  <c:v>1153.5899999999999</c:v>
                </c:pt>
                <c:pt idx="198" formatCode="#,##0.00">
                  <c:v>1151.8499999999999</c:v>
                </c:pt>
                <c:pt idx="199" formatCode="#,##0.00">
                  <c:v>1170.29</c:v>
                </c:pt>
                <c:pt idx="200" formatCode="#,##0.00">
                  <c:v>1165.55</c:v>
                </c:pt>
                <c:pt idx="201" formatCode="#,##0.00">
                  <c:v>1166.1600000000001</c:v>
                </c:pt>
                <c:pt idx="202" formatCode="#,##0.00">
                  <c:v>1153.04</c:v>
                </c:pt>
                <c:pt idx="203" formatCode="#,##0.00">
                  <c:v>1154.0899999999999</c:v>
                </c:pt>
                <c:pt idx="204" formatCode="#,##0.00">
                  <c:v>1165.58</c:v>
                </c:pt>
                <c:pt idx="205" formatCode="#,##0.00">
                  <c:v>1168.26</c:v>
                </c:pt>
                <c:pt idx="206" formatCode="#,##0.00">
                  <c:v>1164.31</c:v>
                </c:pt>
                <c:pt idx="207" formatCode="#,##0.00">
                  <c:v>1157.54</c:v>
                </c:pt>
                <c:pt idx="208" formatCode="#,##0.00">
                  <c:v>1162.77</c:v>
                </c:pt>
                <c:pt idx="209" formatCode="#,##0.00">
                  <c:v>1146.1400000000001</c:v>
                </c:pt>
                <c:pt idx="210" formatCode="#,##0.00">
                  <c:v>1153.8399999999999</c:v>
                </c:pt>
                <c:pt idx="211" formatCode="#,##0.00">
                  <c:v>1131.78</c:v>
                </c:pt>
                <c:pt idx="212" formatCode="#,##0.00">
                  <c:v>1106.73</c:v>
                </c:pt>
                <c:pt idx="213" formatCode="#,##0.00">
                  <c:v>1109.8900000000001</c:v>
                </c:pt>
                <c:pt idx="214" formatCode="#,##0.00">
                  <c:v>1109.3800000000001</c:v>
                </c:pt>
                <c:pt idx="215" formatCode="#,##0.00">
                  <c:v>1109.43</c:v>
                </c:pt>
                <c:pt idx="216" formatCode="#,##0.00">
                  <c:v>1089.8399999999999</c:v>
                </c:pt>
                <c:pt idx="217" formatCode="#,##0.00">
                  <c:v>1080.95</c:v>
                </c:pt>
                <c:pt idx="218" formatCode="#,##0.00">
                  <c:v>1097.98</c:v>
                </c:pt>
                <c:pt idx="219" formatCode="#,##0.00">
                  <c:v>1083.3399999999999</c:v>
                </c:pt>
                <c:pt idx="220" formatCode="#,##0.00">
                  <c:v>1104.18</c:v>
                </c:pt>
                <c:pt idx="221" formatCode="#,##0.00">
                  <c:v>1116.48</c:v>
                </c:pt>
                <c:pt idx="222" formatCode="#,##0.00">
                  <c:v>1118.51</c:v>
                </c:pt>
                <c:pt idx="223" formatCode="#,##0.00">
                  <c:v>1107.5</c:v>
                </c:pt>
                <c:pt idx="224" formatCode="#,##0.00">
                  <c:v>1111.94</c:v>
                </c:pt>
                <c:pt idx="225" formatCode="#,##0.00">
                  <c:v>1096.22</c:v>
                </c:pt>
                <c:pt idx="226" formatCode="#,##0.00">
                  <c:v>1080.17</c:v>
                </c:pt>
                <c:pt idx="227" formatCode="#,##0.00">
                  <c:v>1083.51</c:v>
                </c:pt>
                <c:pt idx="228" formatCode="#,##0.00">
                  <c:v>1090.02</c:v>
                </c:pt>
                <c:pt idx="229" formatCode="#,##0.00">
                  <c:v>1094.44</c:v>
                </c:pt>
                <c:pt idx="230" formatCode="#,##0.00">
                  <c:v>1122.2</c:v>
                </c:pt>
                <c:pt idx="231" formatCode="#,##0.00">
                  <c:v>1130.2</c:v>
                </c:pt>
                <c:pt idx="232" formatCode="#,##0.00">
                  <c:v>1113.57</c:v>
                </c:pt>
                <c:pt idx="233" formatCode="#,##0.00">
                  <c:v>1100.6400000000001</c:v>
                </c:pt>
                <c:pt idx="234" formatCode="#,##0.00">
                  <c:v>1133.06</c:v>
                </c:pt>
                <c:pt idx="235" formatCode="#,##0.00">
                  <c:v>1133.28</c:v>
                </c:pt>
                <c:pt idx="236" formatCode="#,##0.00">
                  <c:v>1132.1500000000001</c:v>
                </c:pt>
                <c:pt idx="237" formatCode="#,##0.00">
                  <c:v>1128.18</c:v>
                </c:pt>
                <c:pt idx="238" formatCode="#,##0.00">
                  <c:v>1119.31</c:v>
                </c:pt>
                <c:pt idx="239" formatCode="#,##0.00">
                  <c:v>1127.58</c:v>
                </c:pt>
                <c:pt idx="240" formatCode="#,##0.00">
                  <c:v>1138.8800000000001</c:v>
                </c:pt>
                <c:pt idx="241" formatCode="#,##0.00">
                  <c:v>1127.57</c:v>
                </c:pt>
                <c:pt idx="242" formatCode="#,##0.00">
                  <c:v>1146.19</c:v>
                </c:pt>
                <c:pt idx="243" formatCode="#,##0.00">
                  <c:v>1138.4100000000001</c:v>
                </c:pt>
                <c:pt idx="244" formatCode="#,##0.00">
                  <c:v>1145.5999999999999</c:v>
                </c:pt>
                <c:pt idx="245" formatCode="#,##0.00">
                  <c:v>1156.55</c:v>
                </c:pt>
                <c:pt idx="246" formatCode="#,##0.00">
                  <c:v>1155.1400000000001</c:v>
                </c:pt>
                <c:pt idx="247" formatCode="#,##0.00">
                  <c:v>1160.71</c:v>
                </c:pt>
                <c:pt idx="248" formatCode="#,##0.00">
                  <c:v>1164.8900000000001</c:v>
                </c:pt>
                <c:pt idx="249" formatCode="#,##0.00">
                  <c:v>1172.51</c:v>
                </c:pt>
                <c:pt idx="250" formatCode="#,##0.00">
                  <c:v>1165.27</c:v>
                </c:pt>
                <c:pt idx="251" formatCode="#,##0.00">
                  <c:v>1154.67</c:v>
                </c:pt>
                <c:pt idx="252" formatCode="#,##0.00">
                  <c:v>1148.08</c:v>
                </c:pt>
                <c:pt idx="253" formatCode="#,##0.00">
                  <c:v>1161.02</c:v>
                </c:pt>
                <c:pt idx="254" formatCode="#,##0.00">
                  <c:v>1157.1300000000001</c:v>
                </c:pt>
                <c:pt idx="255" formatCode="#,##0.00">
                  <c:v>1149.3699999999999</c:v>
                </c:pt>
                <c:pt idx="256" formatCode="#,##0.00">
                  <c:v>1144.6500000000001</c:v>
                </c:pt>
                <c:pt idx="257" formatCode="#,##0.00">
                  <c:v>1144.8900000000001</c:v>
                </c:pt>
                <c:pt idx="258" formatCode="#,##0.00">
                  <c:v>1139.93</c:v>
                </c:pt>
                <c:pt idx="259" formatCode="#,##0.00">
                  <c:v>1149.56</c:v>
                </c:pt>
                <c:pt idx="260" formatCode="#,##0.00">
                  <c:v>1142.92</c:v>
                </c:pt>
                <c:pt idx="261" formatCode="#,##0.00">
                  <c:v>1134.3599999999999</c:v>
                </c:pt>
                <c:pt idx="262" formatCode="#,##0.00">
                  <c:v>1123.0899999999999</c:v>
                </c:pt>
                <c:pt idx="263" formatCode="#,##0.00">
                  <c:v>1119.3800000000001</c:v>
                </c:pt>
                <c:pt idx="264" formatCode="#,##0.00">
                  <c:v>1137.07</c:v>
                </c:pt>
                <c:pt idx="265" formatCode="#,##0.00">
                  <c:v>1136.76</c:v>
                </c:pt>
                <c:pt idx="266" formatCode="#,##0.00">
                  <c:v>1139.93</c:v>
                </c:pt>
                <c:pt idx="267" formatCode="#,##0.00">
                  <c:v>1158.31</c:v>
                </c:pt>
                <c:pt idx="268" formatCode="#,##0.00">
                  <c:v>1167.0999999999999</c:v>
                </c:pt>
                <c:pt idx="269" formatCode="#,##0.00">
                  <c:v>1170.3499999999999</c:v>
                </c:pt>
                <c:pt idx="270" formatCode="#,##0.00">
                  <c:v>1144.8</c:v>
                </c:pt>
                <c:pt idx="271" formatCode="#,##0.00">
                  <c:v>1129.9000000000001</c:v>
                </c:pt>
                <c:pt idx="272" formatCode="#,##0.00">
                  <c:v>1139.45</c:v>
                </c:pt>
                <c:pt idx="273" formatCode="#,##0.00">
                  <c:v>1140.2</c:v>
                </c:pt>
                <c:pt idx="274" formatCode="#,##0.00">
                  <c:v>1128.52</c:v>
                </c:pt>
                <c:pt idx="275" formatCode="#,##0.00">
                  <c:v>1149.5</c:v>
                </c:pt>
                <c:pt idx="276" formatCode="#,##0.00">
                  <c:v>1157.42</c:v>
                </c:pt>
                <c:pt idx="277" formatCode="#,##0.00">
                  <c:v>1150.3399999999999</c:v>
                </c:pt>
                <c:pt idx="278" formatCode="#,##0.00">
                  <c:v>1137.03</c:v>
                </c:pt>
                <c:pt idx="279" formatCode="#,##0.00">
                  <c:v>1142.6600000000001</c:v>
                </c:pt>
                <c:pt idx="280" formatCode="#,##0.00">
                  <c:v>1151.06</c:v>
                </c:pt>
                <c:pt idx="281" formatCode="#,##0.00">
                  <c:v>1138.6500000000001</c:v>
                </c:pt>
                <c:pt idx="282" formatCode="#,##0.00">
                  <c:v>1142.24</c:v>
                </c:pt>
                <c:pt idx="283" formatCode="#,##0.00">
                  <c:v>1141.21</c:v>
                </c:pt>
                <c:pt idx="284" formatCode="#,##0.00">
                  <c:v>1139.0899999999999</c:v>
                </c:pt>
                <c:pt idx="285" formatCode="#,##0.00">
                  <c:v>1118.33</c:v>
                </c:pt>
                <c:pt idx="286" formatCode="#,##0.00">
                  <c:v>1120.31</c:v>
                </c:pt>
                <c:pt idx="287" formatCode="#,##0.00">
                  <c:v>1118.54</c:v>
                </c:pt>
                <c:pt idx="288" formatCode="#,##0.00">
                  <c:v>1115.8</c:v>
                </c:pt>
                <c:pt idx="289" formatCode="#,##0.00">
                  <c:v>1118.8599999999999</c:v>
                </c:pt>
                <c:pt idx="290" formatCode="#,##0.00">
                  <c:v>1102.8399999999999</c:v>
                </c:pt>
                <c:pt idx="291" formatCode="#,##0.00">
                  <c:v>1087.2</c:v>
                </c:pt>
                <c:pt idx="292" formatCode="#,##0.00">
                  <c:v>1084.0999999999999</c:v>
                </c:pt>
                <c:pt idx="293" formatCode="#,##0.00">
                  <c:v>1059.78</c:v>
                </c:pt>
                <c:pt idx="294" formatCode="#,##0.00">
                  <c:v>1059.79</c:v>
                </c:pt>
                <c:pt idx="295" formatCode="#,##0.00">
                  <c:v>1078.3</c:v>
                </c:pt>
                <c:pt idx="296" formatCode="#,##0.00">
                  <c:v>1104.6099999999999</c:v>
                </c:pt>
                <c:pt idx="297" formatCode="#,##0.00">
                  <c:v>1100.0899999999999</c:v>
                </c:pt>
                <c:pt idx="298" formatCode="#,##0.00">
                  <c:v>1085.2</c:v>
                </c:pt>
                <c:pt idx="299" formatCode="#,##0.00">
                  <c:v>1084.78</c:v>
                </c:pt>
                <c:pt idx="300" formatCode="#,##0.00">
                  <c:v>1089.9000000000001</c:v>
                </c:pt>
                <c:pt idx="301" formatCode="#,##0.00">
                  <c:v>1073.48</c:v>
                </c:pt>
                <c:pt idx="302" formatCode="#,##0.00">
                  <c:v>1068.6099999999999</c:v>
                </c:pt>
                <c:pt idx="303" formatCode="#,##0.00">
                  <c:v>1077.0899999999999</c:v>
                </c:pt>
                <c:pt idx="304" formatCode="#,##0.00">
                  <c:v>1097.55</c:v>
                </c:pt>
                <c:pt idx="305" formatCode="#,##0.00">
                  <c:v>1089.98</c:v>
                </c:pt>
                <c:pt idx="306" formatCode="#,##0.00">
                  <c:v>1091.6500000000001</c:v>
                </c:pt>
                <c:pt idx="307" formatCode="#,##0.00">
                  <c:v>1097.43</c:v>
                </c:pt>
                <c:pt idx="308" formatCode="#,##0.00">
                  <c:v>1080.99</c:v>
                </c:pt>
                <c:pt idx="309" formatCode="#,##0.00">
                  <c:v>1056.75</c:v>
                </c:pt>
                <c:pt idx="310" formatCode="#,##0.00">
                  <c:v>1062.44</c:v>
                </c:pt>
                <c:pt idx="311" formatCode="#,##0.00">
                  <c:v>1071.3800000000001</c:v>
                </c:pt>
                <c:pt idx="312" formatCode="#,##0.00">
                  <c:v>1069.6300000000001</c:v>
                </c:pt>
                <c:pt idx="313" formatCode="#,##0.00">
                  <c:v>1072.28</c:v>
                </c:pt>
                <c:pt idx="314" formatCode="#,##0.00">
                  <c:v>1051.33</c:v>
                </c:pt>
                <c:pt idx="315" formatCode="#,##0.00">
                  <c:v>1038.55</c:v>
                </c:pt>
                <c:pt idx="316" formatCode="#,##0.00">
                  <c:v>1040.94</c:v>
                </c:pt>
                <c:pt idx="317" formatCode="#,##0.00">
                  <c:v>1018.61</c:v>
                </c:pt>
                <c:pt idx="318" formatCode="#,##0.00">
                  <c:v>1007.04</c:v>
                </c:pt>
                <c:pt idx="319" formatCode="#,##0.00">
                  <c:v>1012.27</c:v>
                </c:pt>
                <c:pt idx="320" formatCode="#,##0.00">
                  <c:v>1003.45</c:v>
                </c:pt>
                <c:pt idx="321">
                  <c:v>965.8</c:v>
                </c:pt>
                <c:pt idx="322">
                  <c:v>984.54</c:v>
                </c:pt>
                <c:pt idx="323" formatCode="#,##0.00">
                  <c:v>1016.1</c:v>
                </c:pt>
                <c:pt idx="324" formatCode="#,##0.00">
                  <c:v>1032.74</c:v>
                </c:pt>
                <c:pt idx="325" formatCode="#,##0.00">
                  <c:v>1038.77</c:v>
                </c:pt>
                <c:pt idx="326" formatCode="#,##0.00">
                  <c:v>1092.54</c:v>
                </c:pt>
                <c:pt idx="327" formatCode="#,##0.00">
                  <c:v>1085.78</c:v>
                </c:pt>
                <c:pt idx="328" formatCode="#,##0.00">
                  <c:v>1106.4000000000001</c:v>
                </c:pt>
                <c:pt idx="329" formatCode="#,##0.00">
                  <c:v>1131.74</c:v>
                </c:pt>
                <c:pt idx="330" formatCode="#,##0.00">
                  <c:v>1132.94</c:v>
                </c:pt>
                <c:pt idx="331" formatCode="#,##0.00">
                  <c:v>1133.5899999999999</c:v>
                </c:pt>
                <c:pt idx="332" formatCode="#,##0.00">
                  <c:v>1129.03</c:v>
                </c:pt>
                <c:pt idx="333" formatCode="#,##0.00">
                  <c:v>1148.5999999999999</c:v>
                </c:pt>
                <c:pt idx="334" formatCode="#,##0.00">
                  <c:v>1161.51</c:v>
                </c:pt>
                <c:pt idx="335" formatCode="#,##0.00">
                  <c:v>1179.21</c:v>
                </c:pt>
                <c:pt idx="336" formatCode="#,##0.00">
                  <c:v>1184.93</c:v>
                </c:pt>
                <c:pt idx="337" formatCode="#,##0.00">
                  <c:v>1162.0899999999999</c:v>
                </c:pt>
                <c:pt idx="338" formatCode="#,##0.00">
                  <c:v>1165.31</c:v>
                </c:pt>
                <c:pt idx="339" formatCode="#,##0.00">
                  <c:v>1157.26</c:v>
                </c:pt>
                <c:pt idx="340" formatCode="#,##0.00">
                  <c:v>1171.4100000000001</c:v>
                </c:pt>
                <c:pt idx="341" formatCode="#,##0.00">
                  <c:v>1161.97</c:v>
                </c:pt>
                <c:pt idx="342" formatCode="#,##0.00">
                  <c:v>1181.6600000000001</c:v>
                </c:pt>
                <c:pt idx="343" formatCode="#,##0.00">
                  <c:v>1178.02</c:v>
                </c:pt>
                <c:pt idx="344" formatCode="#,##0.00">
                  <c:v>1186.73</c:v>
                </c:pt>
                <c:pt idx="345" formatCode="#,##0.00">
                  <c:v>1191.29</c:v>
                </c:pt>
                <c:pt idx="346" formatCode="#,##0.00">
                  <c:v>1190.1600000000001</c:v>
                </c:pt>
                <c:pt idx="347" formatCode="#,##0.00">
                  <c:v>1183.43</c:v>
                </c:pt>
                <c:pt idx="348" formatCode="#,##0.00">
                  <c:v>1183.53</c:v>
                </c:pt>
                <c:pt idx="349" formatCode="#,##0.00">
                  <c:v>1204.4000000000001</c:v>
                </c:pt>
                <c:pt idx="350" formatCode="#,##0.00">
                  <c:v>1200.48</c:v>
                </c:pt>
                <c:pt idx="351" formatCode="#,##0.00">
                  <c:v>1214.3499999999999</c:v>
                </c:pt>
                <c:pt idx="352" formatCode="#,##0.00">
                  <c:v>1220.75</c:v>
                </c:pt>
                <c:pt idx="353" formatCode="#,##0.00">
                  <c:v>1215.93</c:v>
                </c:pt>
                <c:pt idx="354" formatCode="#,##0.00">
                  <c:v>1211.23</c:v>
                </c:pt>
                <c:pt idx="355" formatCode="#,##0.00">
                  <c:v>1204.52</c:v>
                </c:pt>
                <c:pt idx="356" formatCode="#,##0.00">
                  <c:v>1205.82</c:v>
                </c:pt>
                <c:pt idx="357" formatCode="#,##0.00">
                  <c:v>1202.93</c:v>
                </c:pt>
                <c:pt idx="358" formatCode="#,##0.00">
                  <c:v>1190.49</c:v>
                </c:pt>
                <c:pt idx="359" formatCode="#,##0.00">
                  <c:v>1171.6500000000001</c:v>
                </c:pt>
                <c:pt idx="360" formatCode="#,##0.00">
                  <c:v>1191.03</c:v>
                </c:pt>
                <c:pt idx="361" formatCode="#,##0.00">
                  <c:v>1210.8499999999999</c:v>
                </c:pt>
                <c:pt idx="362" formatCode="#,##0.00">
                  <c:v>1215.02</c:v>
                </c:pt>
                <c:pt idx="363" formatCode="#,##0.00">
                  <c:v>1207.71</c:v>
                </c:pt>
                <c:pt idx="364" formatCode="#,##0.00">
                  <c:v>1214.44</c:v>
                </c:pt>
                <c:pt idx="365" formatCode="#,##0.00">
                  <c:v>1202.45</c:v>
                </c:pt>
                <c:pt idx="366" formatCode="#,##0.00">
                  <c:v>1215.68</c:v>
                </c:pt>
                <c:pt idx="367" formatCode="#,##0.00">
                  <c:v>1208.1400000000001</c:v>
                </c:pt>
                <c:pt idx="368" formatCode="#,##0.00">
                  <c:v>1180.18</c:v>
                </c:pt>
                <c:pt idx="369" formatCode="#,##0.00">
                  <c:v>1181.52</c:v>
                </c:pt>
                <c:pt idx="370" formatCode="#,##0.00">
                  <c:v>1198.78</c:v>
                </c:pt>
                <c:pt idx="371" formatCode="#,##0.00">
                  <c:v>1190.5899999999999</c:v>
                </c:pt>
                <c:pt idx="372" formatCode="#,##0.00">
                  <c:v>1219.24</c:v>
                </c:pt>
                <c:pt idx="373" formatCode="#,##0.00">
                  <c:v>1234.45</c:v>
                </c:pt>
                <c:pt idx="374" formatCode="#,##0.00">
                  <c:v>1236.71</c:v>
                </c:pt>
                <c:pt idx="375" formatCode="#,##0.00">
                  <c:v>1224.42</c:v>
                </c:pt>
                <c:pt idx="376" formatCode="#,##0.00">
                  <c:v>1226.2</c:v>
                </c:pt>
                <c:pt idx="377" formatCode="#,##0.00">
                  <c:v>1211.07</c:v>
                </c:pt>
                <c:pt idx="378" formatCode="#,##0.00">
                  <c:v>1216.76</c:v>
                </c:pt>
                <c:pt idx="379" formatCode="#,##0.00">
                  <c:v>1218.5999999999999</c:v>
                </c:pt>
                <c:pt idx="380" formatCode="#,##0.00">
                  <c:v>1225.3499999999999</c:v>
                </c:pt>
                <c:pt idx="381" formatCode="#,##0.00">
                  <c:v>1237.04</c:v>
                </c:pt>
                <c:pt idx="382" formatCode="#,##0.00">
                  <c:v>1223.1400000000001</c:v>
                </c:pt>
                <c:pt idx="383" formatCode="#,##0.00">
                  <c:v>1212.58</c:v>
                </c:pt>
                <c:pt idx="384" formatCode="#,##0.00">
                  <c:v>1208.43</c:v>
                </c:pt>
                <c:pt idx="385" formatCode="#,##0.00">
                  <c:v>1214.3599999999999</c:v>
                </c:pt>
                <c:pt idx="386" formatCode="#,##0.00">
                  <c:v>1219.8699999999999</c:v>
                </c:pt>
                <c:pt idx="387" formatCode="#,##0.00">
                  <c:v>1241.5999999999999</c:v>
                </c:pt>
                <c:pt idx="388" formatCode="#,##0.00">
                  <c:v>1255.8499999999999</c:v>
                </c:pt>
                <c:pt idx="389" formatCode="#,##0.00">
                  <c:v>1254.3900000000001</c:v>
                </c:pt>
                <c:pt idx="390" formatCode="#,##0.00">
                  <c:v>1264.96</c:v>
                </c:pt>
                <c:pt idx="391" formatCode="#,##0.00">
                  <c:v>1276.96</c:v>
                </c:pt>
                <c:pt idx="392" formatCode="#,##0.00">
                  <c:v>1270.03</c:v>
                </c:pt>
                <c:pt idx="393" formatCode="#,##0.00">
                  <c:v>1283.57</c:v>
                </c:pt>
                <c:pt idx="394" formatCode="#,##0.00">
                  <c:v>1267.1099999999999</c:v>
                </c:pt>
                <c:pt idx="395" formatCode="#,##0.00">
                  <c:v>1260.67</c:v>
                </c:pt>
                <c:pt idx="396" formatCode="#,##0.00">
                  <c:v>1255.82</c:v>
                </c:pt>
                <c:pt idx="397" formatCode="#,##0.00">
                  <c:v>1248.08</c:v>
                </c:pt>
                <c:pt idx="398" formatCode="#,##0.00">
                  <c:v>1267.93</c:v>
                </c:pt>
                <c:pt idx="399" formatCode="#,##0.00">
                  <c:v>1277.8900000000001</c:v>
                </c:pt>
                <c:pt idx="400" formatCode="#,##0.00">
                  <c:v>1293.17</c:v>
                </c:pt>
                <c:pt idx="401" formatCode="#,##0.00">
                  <c:v>1289.05</c:v>
                </c:pt>
                <c:pt idx="402" formatCode="#,##0.00">
                  <c:v>1309.3800000000001</c:v>
                </c:pt>
                <c:pt idx="403" formatCode="#,##0.00">
                  <c:v>1312.83</c:v>
                </c:pt>
                <c:pt idx="404" formatCode="#,##0.00">
                  <c:v>1291.96</c:v>
                </c:pt>
                <c:pt idx="405" formatCode="#,##0.00">
                  <c:v>1288.49</c:v>
                </c:pt>
                <c:pt idx="406" formatCode="#,##0.00">
                  <c:v>1284.99</c:v>
                </c:pt>
                <c:pt idx="407" formatCode="#,##0.00">
                  <c:v>1249.44</c:v>
                </c:pt>
                <c:pt idx="408" formatCode="#,##0.00">
                  <c:v>1248.92</c:v>
                </c:pt>
                <c:pt idx="409" formatCode="#,##0.00">
                  <c:v>1245.67</c:v>
                </c:pt>
                <c:pt idx="410" formatCode="#,##0.00">
                  <c:v>1255.18</c:v>
                </c:pt>
                <c:pt idx="411" formatCode="#,##0.00">
                  <c:v>1255.54</c:v>
                </c:pt>
                <c:pt idx="412" formatCode="#,##0.00">
                  <c:v>1261.2</c:v>
                </c:pt>
                <c:pt idx="413" formatCode="#,##0.00">
                  <c:v>1263.51</c:v>
                </c:pt>
                <c:pt idx="414" formatCode="#,##0.00">
                  <c:v>1266.6099999999999</c:v>
                </c:pt>
                <c:pt idx="415" formatCode="#,##0.00">
                  <c:v>1248.58</c:v>
                </c:pt>
                <c:pt idx="416" formatCode="#,##0.00">
                  <c:v>1267.43</c:v>
                </c:pt>
                <c:pt idx="417" formatCode="#,##0.00">
                  <c:v>1266.44</c:v>
                </c:pt>
                <c:pt idx="418" formatCode="#,##0.00">
                  <c:v>1249.46</c:v>
                </c:pt>
                <c:pt idx="419" formatCode="#,##0.00">
                  <c:v>1253.05</c:v>
                </c:pt>
                <c:pt idx="420" formatCode="#,##0.00">
                  <c:v>1234.52</c:v>
                </c:pt>
                <c:pt idx="421" formatCode="#,##0.00">
                  <c:v>1228.75</c:v>
                </c:pt>
                <c:pt idx="422" formatCode="#,##0.00">
                  <c:v>1209.47</c:v>
                </c:pt>
                <c:pt idx="423" formatCode="#,##0.00">
                  <c:v>1224.3599999999999</c:v>
                </c:pt>
                <c:pt idx="424" formatCode="#,##0.00">
                  <c:v>1242.98</c:v>
                </c:pt>
                <c:pt idx="425" formatCode="#,##0.00">
                  <c:v>1253.7</c:v>
                </c:pt>
                <c:pt idx="426" formatCode="#,##0.00">
                  <c:v>1238.1600000000001</c:v>
                </c:pt>
                <c:pt idx="427" formatCode="#,##0.00">
                  <c:v>1191.81</c:v>
                </c:pt>
                <c:pt idx="428" formatCode="#,##0.00">
                  <c:v>1179.68</c:v>
                </c:pt>
                <c:pt idx="429" formatCode="#,##0.00">
                  <c:v>1183.5</c:v>
                </c:pt>
                <c:pt idx="430" formatCode="#,##0.00">
                  <c:v>1165.8900000000001</c:v>
                </c:pt>
                <c:pt idx="431" formatCode="#,##0.00">
                  <c:v>1168.3800000000001</c:v>
                </c:pt>
                <c:pt idx="432" formatCode="#,##0.00">
                  <c:v>1137.5899999999999</c:v>
                </c:pt>
                <c:pt idx="433" formatCode="#,##0.00">
                  <c:v>1128.43</c:v>
                </c:pt>
                <c:pt idx="434" formatCode="#,##0.00">
                  <c:v>1151.44</c:v>
                </c:pt>
                <c:pt idx="435" formatCode="#,##0.00">
                  <c:v>1103.25</c:v>
                </c:pt>
                <c:pt idx="436" formatCode="#,##0.00">
                  <c:v>1106.46</c:v>
                </c:pt>
                <c:pt idx="437" formatCode="#,##0.00">
                  <c:v>1145.8699999999999</c:v>
                </c:pt>
                <c:pt idx="438" formatCode="#,##0.00">
                  <c:v>1160.33</c:v>
                </c:pt>
                <c:pt idx="439" formatCode="#,##0.00">
                  <c:v>1147.95</c:v>
                </c:pt>
                <c:pt idx="440" formatCode="#,##0.00">
                  <c:v>1153.29</c:v>
                </c:pt>
                <c:pt idx="441" formatCode="#,##0.00">
                  <c:v>1182.17</c:v>
                </c:pt>
                <c:pt idx="442" formatCode="#,##0.00">
                  <c:v>1152.69</c:v>
                </c:pt>
                <c:pt idx="443" formatCode="#,##0.00">
                  <c:v>1139.83</c:v>
                </c:pt>
                <c:pt idx="444" formatCode="#,##0.00">
                  <c:v>1117.58</c:v>
                </c:pt>
                <c:pt idx="445" formatCode="#,##0.00">
                  <c:v>1122.1400000000001</c:v>
                </c:pt>
                <c:pt idx="446" formatCode="#,##0.00">
                  <c:v>1142.6199999999999</c:v>
                </c:pt>
                <c:pt idx="447" formatCode="#,##0.00">
                  <c:v>1170.81</c:v>
                </c:pt>
                <c:pt idx="448" formatCode="#,##0.00">
                  <c:v>1150.53</c:v>
                </c:pt>
                <c:pt idx="449" formatCode="#,##0.00">
                  <c:v>1173.56</c:v>
                </c:pt>
                <c:pt idx="450" formatCode="#,##0.00">
                  <c:v>1166.71</c:v>
                </c:pt>
                <c:pt idx="451" formatCode="#,##0.00">
                  <c:v>1197.6600000000001</c:v>
                </c:pt>
                <c:pt idx="452" formatCode="#,##0.00">
                  <c:v>1180.1600000000001</c:v>
                </c:pt>
                <c:pt idx="453" formatCode="#,##0.00">
                  <c:v>1233.42</c:v>
                </c:pt>
                <c:pt idx="454" formatCode="#,##0.00">
                  <c:v>1264.74</c:v>
                </c:pt>
                <c:pt idx="455" formatCode="#,##0.00">
                  <c:v>1261.8900000000001</c:v>
                </c:pt>
                <c:pt idx="456" formatCode="#,##0.00">
                  <c:v>1253.8</c:v>
                </c:pt>
                <c:pt idx="457" formatCode="#,##0.00">
                  <c:v>1241.4100000000001</c:v>
                </c:pt>
                <c:pt idx="458" formatCode="#,##0.00">
                  <c:v>1234.18</c:v>
                </c:pt>
                <c:pt idx="459" formatCode="#,##0.00">
                  <c:v>1241.23</c:v>
                </c:pt>
                <c:pt idx="460" formatCode="#,##0.00">
                  <c:v>1239.94</c:v>
                </c:pt>
                <c:pt idx="461" formatCode="#,##0.00">
                  <c:v>1257.94</c:v>
                </c:pt>
                <c:pt idx="462" formatCode="#,##0.00">
                  <c:v>1267.6500000000001</c:v>
                </c:pt>
                <c:pt idx="463" formatCode="#,##0.00">
                  <c:v>1245.8599999999999</c:v>
                </c:pt>
                <c:pt idx="464" formatCode="#,##0.00">
                  <c:v>1252.82</c:v>
                </c:pt>
                <c:pt idx="465" formatCode="#,##0.00">
                  <c:v>1255.27</c:v>
                </c:pt>
                <c:pt idx="466" formatCode="#,##0.00">
                  <c:v>1278.94</c:v>
                </c:pt>
                <c:pt idx="467" formatCode="#,##0.00">
                  <c:v>1301.53</c:v>
                </c:pt>
                <c:pt idx="468" formatCode="#,##0.00">
                  <c:v>1326.61</c:v>
                </c:pt>
                <c:pt idx="469" formatCode="#,##0.00">
                  <c:v>1315.92</c:v>
                </c:pt>
                <c:pt idx="470" formatCode="#,##0.00">
                  <c:v>1318.8</c:v>
                </c:pt>
                <c:pt idx="471" formatCode="#,##0.00">
                  <c:v>1330.31</c:v>
                </c:pt>
                <c:pt idx="472" formatCode="#,##0.00">
                  <c:v>1314.76</c:v>
                </c:pt>
                <c:pt idx="473" formatCode="#,##0.00">
                  <c:v>1332.53</c:v>
                </c:pt>
                <c:pt idx="474" formatCode="#,##0.00">
                  <c:v>1340.89</c:v>
                </c:pt>
                <c:pt idx="475" formatCode="#,##0.00">
                  <c:v>1352.26</c:v>
                </c:pt>
                <c:pt idx="476" formatCode="#,##0.00">
                  <c:v>1354.31</c:v>
                </c:pt>
                <c:pt idx="477" formatCode="#,##0.00">
                  <c:v>1349.47</c:v>
                </c:pt>
                <c:pt idx="478" formatCode="#,##0.00">
                  <c:v>1373.47</c:v>
                </c:pt>
                <c:pt idx="479" formatCode="#,##0.00">
                  <c:v>1366.01</c:v>
                </c:pt>
                <c:pt idx="480" formatCode="#,##0.00">
                  <c:v>1373.73</c:v>
                </c:pt>
                <c:pt idx="481" formatCode="#,##0.00">
                  <c:v>1364.17</c:v>
                </c:pt>
                <c:pt idx="482" formatCode="#,##0.00">
                  <c:v>1354.95</c:v>
                </c:pt>
                <c:pt idx="483" formatCode="#,##0.00">
                  <c:v>1357.51</c:v>
                </c:pt>
                <c:pt idx="484" formatCode="#,##0.00">
                  <c:v>1364.3</c:v>
                </c:pt>
                <c:pt idx="485" formatCode="#,##0.00">
                  <c:v>1360.4</c:v>
                </c:pt>
                <c:pt idx="486" formatCode="#,##0.00">
                  <c:v>1342.9</c:v>
                </c:pt>
                <c:pt idx="487" formatCode="#,##0.00">
                  <c:v>1342.54</c:v>
                </c:pt>
                <c:pt idx="488" formatCode="#,##0.00">
                  <c:v>1347.97</c:v>
                </c:pt>
                <c:pt idx="489" formatCode="#,##0.00">
                  <c:v>1329.47</c:v>
                </c:pt>
                <c:pt idx="490" formatCode="#,##0.00">
                  <c:v>1326.65</c:v>
                </c:pt>
                <c:pt idx="491" formatCode="#,##0.00">
                  <c:v>1318.32</c:v>
                </c:pt>
                <c:pt idx="492" formatCode="#,##0.00">
                  <c:v>1326.82</c:v>
                </c:pt>
                <c:pt idx="493" formatCode="#,##0.00">
                  <c:v>1313.27</c:v>
                </c:pt>
                <c:pt idx="494" formatCode="#,##0.00">
                  <c:v>1300.8</c:v>
                </c:pt>
                <c:pt idx="495" formatCode="#,##0.00">
                  <c:v>1295.8599999999999</c:v>
                </c:pt>
                <c:pt idx="496" formatCode="#,##0.00">
                  <c:v>1298.3499999999999</c:v>
                </c:pt>
                <c:pt idx="497" formatCode="#,##0.00">
                  <c:v>1333.34</c:v>
                </c:pt>
                <c:pt idx="498" formatCode="#,##0.00">
                  <c:v>1347.56</c:v>
                </c:pt>
                <c:pt idx="499" formatCode="#,##0.00">
                  <c:v>1283.27</c:v>
                </c:pt>
                <c:pt idx="500" formatCode="#,##0.00">
                  <c:v>1320.28</c:v>
                </c:pt>
                <c:pt idx="501" formatCode="#,##0.00">
                  <c:v>1334.22</c:v>
                </c:pt>
                <c:pt idx="502" formatCode="#,##0.00">
                  <c:v>1328.92</c:v>
                </c:pt>
                <c:pt idx="503" formatCode="#,##0.00">
                  <c:v>1315.19</c:v>
                </c:pt>
                <c:pt idx="504" formatCode="#,##0.00">
                  <c:v>1305.97</c:v>
                </c:pt>
                <c:pt idx="505" formatCode="#,##0.00">
                  <c:v>1274.8599999999999</c:v>
                </c:pt>
                <c:pt idx="506" formatCode="#,##0.00">
                  <c:v>1264.74</c:v>
                </c:pt>
                <c:pt idx="507" formatCode="#,##0.00">
                  <c:v>1305.5999999999999</c:v>
                </c:pt>
                <c:pt idx="508" formatCode="#,##0.00">
                  <c:v>1322.74</c:v>
                </c:pt>
                <c:pt idx="509" formatCode="#,##0.00">
                  <c:v>1312.15</c:v>
                </c:pt>
                <c:pt idx="510" formatCode="#,##0.00">
                  <c:v>1340.93</c:v>
                </c:pt>
                <c:pt idx="511" formatCode="#,##0.00">
                  <c:v>1359.99</c:v>
                </c:pt>
                <c:pt idx="512" formatCode="#,##0.00">
                  <c:v>1371.18</c:v>
                </c:pt>
                <c:pt idx="513" formatCode="#,##0.00">
                  <c:v>1380.2</c:v>
                </c:pt>
                <c:pt idx="514" formatCode="#,##0.00">
                  <c:v>1369.89</c:v>
                </c:pt>
                <c:pt idx="515" formatCode="#,##0.00">
                  <c:v>1343.55</c:v>
                </c:pt>
                <c:pt idx="516" formatCode="#,##0.00">
                  <c:v>1351.46</c:v>
                </c:pt>
                <c:pt idx="517" formatCode="#,##0.00">
                  <c:v>1376.54</c:v>
                </c:pt>
                <c:pt idx="518" formatCode="#,##0.00">
                  <c:v>1324.97</c:v>
                </c:pt>
                <c:pt idx="519" formatCode="#,##0.00">
                  <c:v>1315.23</c:v>
                </c:pt>
                <c:pt idx="520" formatCode="#,##0.00">
                  <c:v>1314.95</c:v>
                </c:pt>
                <c:pt idx="521" formatCode="#,##0.00">
                  <c:v>1341.91</c:v>
                </c:pt>
                <c:pt idx="522" formatCode="#,##0.00">
                  <c:v>1336.09</c:v>
                </c:pt>
                <c:pt idx="523" formatCode="#,##0.00">
                  <c:v>1348.97</c:v>
                </c:pt>
                <c:pt idx="524" formatCode="#,##0.00">
                  <c:v>1341.77</c:v>
                </c:pt>
                <c:pt idx="525" formatCode="#,##0.00">
                  <c:v>1322.36</c:v>
                </c:pt>
                <c:pt idx="526" formatCode="#,##0.00">
                  <c:v>1347.35</c:v>
                </c:pt>
                <c:pt idx="527" formatCode="#,##0.00">
                  <c:v>1342.62</c:v>
                </c:pt>
                <c:pt idx="528" formatCode="#,##0.00">
                  <c:v>1367.72</c:v>
                </c:pt>
                <c:pt idx="529" formatCode="#,##0.00">
                  <c:v>1372.32</c:v>
                </c:pt>
                <c:pt idx="530" formatCode="#,##0.00">
                  <c:v>1389.81</c:v>
                </c:pt>
                <c:pt idx="531" formatCode="#,##0.00">
                  <c:v>1382.95</c:v>
                </c:pt>
                <c:pt idx="532" formatCode="#,##0.00">
                  <c:v>1351.26</c:v>
                </c:pt>
                <c:pt idx="533" formatCode="#,##0.00">
                  <c:v>1365.98</c:v>
                </c:pt>
                <c:pt idx="534" formatCode="#,##0.00">
                  <c:v>1400.14</c:v>
                </c:pt>
                <c:pt idx="535" formatCode="#,##0.00">
                  <c:v>1409.28</c:v>
                </c:pt>
                <c:pt idx="536" formatCode="#,##0.00">
                  <c:v>1431.87</c:v>
                </c:pt>
                <c:pt idx="537" formatCode="#,##0.00">
                  <c:v>1432.19</c:v>
                </c:pt>
                <c:pt idx="538" formatCode="#,##0.00">
                  <c:v>1426.69</c:v>
                </c:pt>
                <c:pt idx="539" formatCode="#,##0.00">
                  <c:v>1428.32</c:v>
                </c:pt>
                <c:pt idx="540" formatCode="#,##0.00">
                  <c:v>1421.22</c:v>
                </c:pt>
                <c:pt idx="541" formatCode="#,##0.00">
                  <c:v>1429.4</c:v>
                </c:pt>
                <c:pt idx="542" formatCode="#,##0.00">
                  <c:v>1398.66</c:v>
                </c:pt>
                <c:pt idx="543" formatCode="#,##0.00">
                  <c:v>1379.58</c:v>
                </c:pt>
                <c:pt idx="544" formatCode="#,##0.00">
                  <c:v>1364.44</c:v>
                </c:pt>
                <c:pt idx="545" formatCode="#,##0.00">
                  <c:v>1364.9</c:v>
                </c:pt>
                <c:pt idx="546" formatCode="#,##0.00">
                  <c:v>1398.13</c:v>
                </c:pt>
                <c:pt idx="547" formatCode="#,##0.00">
                  <c:v>1395.78</c:v>
                </c:pt>
                <c:pt idx="548" formatCode="#,##0.00">
                  <c:v>1396.93</c:v>
                </c:pt>
                <c:pt idx="549" formatCode="#,##0.00">
                  <c:v>1388.76</c:v>
                </c:pt>
                <c:pt idx="550" formatCode="#,##0.00">
                  <c:v>1342.13</c:v>
                </c:pt>
                <c:pt idx="551" formatCode="#,##0.00">
                  <c:v>1349.97</c:v>
                </c:pt>
                <c:pt idx="552" formatCode="#,##0.00">
                  <c:v>1374.62</c:v>
                </c:pt>
                <c:pt idx="553" formatCode="#,##0.00">
                  <c:v>1374.17</c:v>
                </c:pt>
                <c:pt idx="554" formatCode="#,##0.00">
                  <c:v>1329.78</c:v>
                </c:pt>
                <c:pt idx="555" formatCode="#,##0.00">
                  <c:v>1364.59</c:v>
                </c:pt>
                <c:pt idx="556" formatCode="#,##0.00">
                  <c:v>1387.02</c:v>
                </c:pt>
                <c:pt idx="557" formatCode="#,##0.00">
                  <c:v>1402.03</c:v>
                </c:pt>
                <c:pt idx="558" formatCode="#,##0.00">
                  <c:v>1408.99</c:v>
                </c:pt>
                <c:pt idx="559" formatCode="#,##0.00">
                  <c:v>1436.28</c:v>
                </c:pt>
                <c:pt idx="560" formatCode="#,##0.00">
                  <c:v>1434.32</c:v>
                </c:pt>
                <c:pt idx="561" formatCode="#,##0.00">
                  <c:v>1426.46</c:v>
                </c:pt>
                <c:pt idx="562" formatCode="#,##0.00">
                  <c:v>1436.23</c:v>
                </c:pt>
                <c:pt idx="563" formatCode="#,##0.00">
                  <c:v>1436.51</c:v>
                </c:pt>
                <c:pt idx="564" formatCode="#,##0.00">
                  <c:v>1458.29</c:v>
                </c:pt>
                <c:pt idx="565" formatCode="#,##0.00">
                  <c:v>1426.57</c:v>
                </c:pt>
                <c:pt idx="566" formatCode="#,##0.00">
                  <c:v>1427.21</c:v>
                </c:pt>
                <c:pt idx="567" formatCode="#,##0.00">
                  <c:v>1439.03</c:v>
                </c:pt>
                <c:pt idx="568" formatCode="#,##0.00">
                  <c:v>1448.72</c:v>
                </c:pt>
                <c:pt idx="569" formatCode="#,##0.00">
                  <c:v>1449.05</c:v>
                </c:pt>
                <c:pt idx="570" formatCode="#,##0.00">
                  <c:v>1451.34</c:v>
                </c:pt>
                <c:pt idx="571" formatCode="#,##0.00">
                  <c:v>1459.9</c:v>
                </c:pt>
                <c:pt idx="572" formatCode="#,##0.00">
                  <c:v>1444.51</c:v>
                </c:pt>
                <c:pt idx="573" formatCode="#,##0.00">
                  <c:v>1465.81</c:v>
                </c:pt>
                <c:pt idx="574" formatCode="#,##0.00">
                  <c:v>1480.87</c:v>
                </c:pt>
                <c:pt idx="575" formatCode="#,##0.00">
                  <c:v>1484.91</c:v>
                </c:pt>
                <c:pt idx="576" formatCode="#,##0.00">
                  <c:v>1481.99</c:v>
                </c:pt>
                <c:pt idx="577" formatCode="#,##0.00">
                  <c:v>1489.26</c:v>
                </c:pt>
                <c:pt idx="578" formatCode="#,##0.00">
                  <c:v>1494.5</c:v>
                </c:pt>
                <c:pt idx="579" formatCode="#,##0.00">
                  <c:v>1502.51</c:v>
                </c:pt>
                <c:pt idx="580" formatCode="#,##0.00">
                  <c:v>1492.25</c:v>
                </c:pt>
                <c:pt idx="581" formatCode="#,##0.00">
                  <c:v>1507.08</c:v>
                </c:pt>
                <c:pt idx="582" formatCode="#,##0.00">
                  <c:v>1520.77</c:v>
                </c:pt>
                <c:pt idx="583" formatCode="#,##0.00">
                  <c:v>1517.68</c:v>
                </c:pt>
                <c:pt idx="584" formatCode="#,##0.00">
                  <c:v>1502.59</c:v>
                </c:pt>
                <c:pt idx="585" formatCode="#,##0.00">
                  <c:v>1509.84</c:v>
                </c:pt>
                <c:pt idx="586" formatCode="#,##0.00">
                  <c:v>1514.09</c:v>
                </c:pt>
                <c:pt idx="587" formatCode="#,##0.00">
                  <c:v>1506.45</c:v>
                </c:pt>
                <c:pt idx="588" formatCode="#,##0.00">
                  <c:v>1508.31</c:v>
                </c:pt>
                <c:pt idx="589" formatCode="#,##0.00">
                  <c:v>1505.97</c:v>
                </c:pt>
                <c:pt idx="590" formatCode="#,##0.00">
                  <c:v>1498.13</c:v>
                </c:pt>
                <c:pt idx="591" formatCode="#,##0.00">
                  <c:v>1499.48</c:v>
                </c:pt>
                <c:pt idx="592" formatCode="#,##0.00">
                  <c:v>1491.72</c:v>
                </c:pt>
                <c:pt idx="593" formatCode="#,##0.00">
                  <c:v>1496.07</c:v>
                </c:pt>
                <c:pt idx="594" formatCode="#,##0.00">
                  <c:v>1479.85</c:v>
                </c:pt>
                <c:pt idx="595" formatCode="#,##0.00">
                  <c:v>1484.43</c:v>
                </c:pt>
                <c:pt idx="596" formatCode="#,##0.00">
                  <c:v>1491.56</c:v>
                </c:pt>
                <c:pt idx="597" formatCode="#,##0.00">
                  <c:v>1471.84</c:v>
                </c:pt>
                <c:pt idx="598" formatCode="#,##0.00">
                  <c:v>1460.25</c:v>
                </c:pt>
                <c:pt idx="599" formatCode="#,##0.00">
                  <c:v>1472.87</c:v>
                </c:pt>
                <c:pt idx="600" formatCode="#,##0.00">
                  <c:v>1482.8</c:v>
                </c:pt>
                <c:pt idx="601" formatCode="#,##0.00">
                  <c:v>1479.32</c:v>
                </c:pt>
                <c:pt idx="602" formatCode="#,##0.00">
                  <c:v>1462.93</c:v>
                </c:pt>
                <c:pt idx="603" formatCode="#,##0.00">
                  <c:v>1452.56</c:v>
                </c:pt>
                <c:pt idx="604" formatCode="#,##0.00">
                  <c:v>1438.7</c:v>
                </c:pt>
                <c:pt idx="605" formatCode="#,##0.00">
                  <c:v>1438.1</c:v>
                </c:pt>
                <c:pt idx="606" formatCode="#,##0.00">
                  <c:v>1430.83</c:v>
                </c:pt>
                <c:pt idx="607" formatCode="#,##0.00">
                  <c:v>1419.89</c:v>
                </c:pt>
                <c:pt idx="608" formatCode="#,##0.00">
                  <c:v>1449.62</c:v>
                </c:pt>
                <c:pt idx="609" formatCode="#,##0.00">
                  <c:v>1452.42</c:v>
                </c:pt>
                <c:pt idx="610" formatCode="#,##0.00">
                  <c:v>1474.47</c:v>
                </c:pt>
                <c:pt idx="611" formatCode="#,##0.00">
                  <c:v>1464.29</c:v>
                </c:pt>
                <c:pt idx="612" formatCode="#,##0.00">
                  <c:v>1480.19</c:v>
                </c:pt>
                <c:pt idx="613" formatCode="#,##0.00">
                  <c:v>1495.57</c:v>
                </c:pt>
                <c:pt idx="614" formatCode="#,##0.00">
                  <c:v>1481.96</c:v>
                </c:pt>
                <c:pt idx="615" formatCode="#,##0.00">
                  <c:v>1493.74</c:v>
                </c:pt>
                <c:pt idx="616" formatCode="#,##0.00">
                  <c:v>1510.49</c:v>
                </c:pt>
                <c:pt idx="617" formatCode="#,##0.00">
                  <c:v>1509.98</c:v>
                </c:pt>
                <c:pt idx="618" formatCode="#,##0.00">
                  <c:v>1495.84</c:v>
                </c:pt>
                <c:pt idx="619" formatCode="#,##0.00">
                  <c:v>1492.92</c:v>
                </c:pt>
                <c:pt idx="620" formatCode="#,##0.00">
                  <c:v>1480.88</c:v>
                </c:pt>
                <c:pt idx="621" formatCode="#,##0.00">
                  <c:v>1475.62</c:v>
                </c:pt>
                <c:pt idx="622" formatCode="#,##0.00">
                  <c:v>1478.9</c:v>
                </c:pt>
                <c:pt idx="623" formatCode="#,##0.00">
                  <c:v>1456.67</c:v>
                </c:pt>
                <c:pt idx="624" formatCode="#,##0.00">
                  <c:v>1446.23</c:v>
                </c:pt>
                <c:pt idx="625" formatCode="#,##0.00">
                  <c:v>1469.54</c:v>
                </c:pt>
                <c:pt idx="626" formatCode="#,##0.00">
                  <c:v>1454.6</c:v>
                </c:pt>
                <c:pt idx="627" formatCode="#,##0.00">
                  <c:v>1442.39</c:v>
                </c:pt>
                <c:pt idx="628" formatCode="#,##0.00">
                  <c:v>1454.82</c:v>
                </c:pt>
                <c:pt idx="629" formatCode="#,##0.00">
                  <c:v>1450.55</c:v>
                </c:pt>
                <c:pt idx="630" formatCode="#,##0.00">
                  <c:v>1455.31</c:v>
                </c:pt>
                <c:pt idx="631" formatCode="#,##0.00">
                  <c:v>1441.48</c:v>
                </c:pt>
                <c:pt idx="632" formatCode="#,##0.00">
                  <c:v>1452.18</c:v>
                </c:pt>
                <c:pt idx="633" formatCode="#,##0.00">
                  <c:v>1479.13</c:v>
                </c:pt>
                <c:pt idx="634" formatCode="#,##0.00">
                  <c:v>1475.95</c:v>
                </c:pt>
                <c:pt idx="635" formatCode="#,##0.00">
                  <c:v>1486</c:v>
                </c:pt>
                <c:pt idx="636" formatCode="#,##0.00">
                  <c:v>1464.46</c:v>
                </c:pt>
                <c:pt idx="637" formatCode="#,##0.00">
                  <c:v>1478.73</c:v>
                </c:pt>
                <c:pt idx="638" formatCode="#,##0.00">
                  <c:v>1470.54</c:v>
                </c:pt>
                <c:pt idx="639" formatCode="#,##0.00">
                  <c:v>1469.44</c:v>
                </c:pt>
                <c:pt idx="640" formatCode="#,##0.00">
                  <c:v>1446</c:v>
                </c:pt>
                <c:pt idx="641" formatCode="#,##0.00">
                  <c:v>1456.95</c:v>
                </c:pt>
                <c:pt idx="642" formatCode="#,##0.00">
                  <c:v>1461.67</c:v>
                </c:pt>
                <c:pt idx="643" formatCode="#,##0.00">
                  <c:v>1471.36</c:v>
                </c:pt>
                <c:pt idx="644" formatCode="#,##0.00">
                  <c:v>1457.84</c:v>
                </c:pt>
                <c:pt idx="645" formatCode="#,##0.00">
                  <c:v>1467.63</c:v>
                </c:pt>
                <c:pt idx="646" formatCode="#,##0.00">
                  <c:v>1477.26</c:v>
                </c:pt>
                <c:pt idx="647" formatCode="#,##0.00">
                  <c:v>1448.81</c:v>
                </c:pt>
                <c:pt idx="648" formatCode="#,##0.00">
                  <c:v>1420.6</c:v>
                </c:pt>
                <c:pt idx="649" formatCode="#,##0.00">
                  <c:v>1422.45</c:v>
                </c:pt>
                <c:pt idx="650" formatCode="#,##0.00">
                  <c:v>1378.02</c:v>
                </c:pt>
                <c:pt idx="651" formatCode="#,##0.00">
                  <c:v>1381.52</c:v>
                </c:pt>
                <c:pt idx="652" formatCode="#,##0.00">
                  <c:v>1399.05</c:v>
                </c:pt>
                <c:pt idx="653" formatCode="#,##0.00">
                  <c:v>1373.86</c:v>
                </c:pt>
                <c:pt idx="654" formatCode="#,##0.00">
                  <c:v>1400.72</c:v>
                </c:pt>
                <c:pt idx="655" formatCode="#,##0.00">
                  <c:v>1406.95</c:v>
                </c:pt>
                <c:pt idx="656" formatCode="#,##0.00">
                  <c:v>1437.21</c:v>
                </c:pt>
                <c:pt idx="657" formatCode="#,##0.00">
                  <c:v>1447.8</c:v>
                </c:pt>
                <c:pt idx="658" formatCode="#,##0.00">
                  <c:v>1466.04</c:v>
                </c:pt>
                <c:pt idx="659" formatCode="#,##0.00">
                  <c:v>1452.36</c:v>
                </c:pt>
                <c:pt idx="660" formatCode="#,##0.00">
                  <c:v>1420.96</c:v>
                </c:pt>
                <c:pt idx="661" formatCode="#,##0.00">
                  <c:v>1407.81</c:v>
                </c:pt>
                <c:pt idx="662" formatCode="#,##0.00">
                  <c:v>1383.05</c:v>
                </c:pt>
                <c:pt idx="663" formatCode="#,##0.00">
                  <c:v>1412.14</c:v>
                </c:pt>
                <c:pt idx="664" formatCode="#,##0.00">
                  <c:v>1424.17</c:v>
                </c:pt>
                <c:pt idx="665" formatCode="#,##0.00">
                  <c:v>1432.63</c:v>
                </c:pt>
                <c:pt idx="666" formatCode="#,##0.00">
                  <c:v>1409.57</c:v>
                </c:pt>
                <c:pt idx="667" formatCode="#,##0.00">
                  <c:v>1415.1</c:v>
                </c:pt>
                <c:pt idx="668" formatCode="#,##0.00">
                  <c:v>1446.29</c:v>
                </c:pt>
                <c:pt idx="669" formatCode="#,##0.00">
                  <c:v>1468.25</c:v>
                </c:pt>
                <c:pt idx="670" formatCode="#,##0.00">
                  <c:v>1452.43</c:v>
                </c:pt>
                <c:pt idx="671" formatCode="#,##0.00">
                  <c:v>1464.92</c:v>
                </c:pt>
                <c:pt idx="672" formatCode="#,##0.00">
                  <c:v>1460.99</c:v>
                </c:pt>
                <c:pt idx="673" formatCode="#,##0.00">
                  <c:v>1477.44</c:v>
                </c:pt>
                <c:pt idx="674" formatCode="#,##0.00">
                  <c:v>1429.86</c:v>
                </c:pt>
                <c:pt idx="675" formatCode="#,##0.00">
                  <c:v>1434.54</c:v>
                </c:pt>
                <c:pt idx="676" formatCode="#,##0.00">
                  <c:v>1427.47</c:v>
                </c:pt>
                <c:pt idx="677" formatCode="#,##0.00">
                  <c:v>1441.61</c:v>
                </c:pt>
                <c:pt idx="678" formatCode="#,##0.00">
                  <c:v>1401.44</c:v>
                </c:pt>
                <c:pt idx="679" formatCode="#,##0.00">
                  <c:v>1356.56</c:v>
                </c:pt>
                <c:pt idx="680" formatCode="#,##0.00">
                  <c:v>1440.51</c:v>
                </c:pt>
                <c:pt idx="681" formatCode="#,##0.00">
                  <c:v>1467.17</c:v>
                </c:pt>
                <c:pt idx="682" formatCode="#,##0.00">
                  <c:v>1500.59</c:v>
                </c:pt>
                <c:pt idx="683" formatCode="#,##0.00">
                  <c:v>1504.46</c:v>
                </c:pt>
                <c:pt idx="684" formatCode="#,##0.00">
                  <c:v>1516.35</c:v>
                </c:pt>
                <c:pt idx="685" formatCode="#,##0.00">
                  <c:v>1501.34</c:v>
                </c:pt>
                <c:pt idx="686" formatCode="#,##0.00">
                  <c:v>1487.37</c:v>
                </c:pt>
                <c:pt idx="687" formatCode="#,##0.00">
                  <c:v>1494.73</c:v>
                </c:pt>
                <c:pt idx="688" formatCode="#,##0.00">
                  <c:v>1505.97</c:v>
                </c:pt>
                <c:pt idx="689" formatCode="#,##0.00">
                  <c:v>1498.58</c:v>
                </c:pt>
                <c:pt idx="690" formatCode="#,##0.00">
                  <c:v>1487.92</c:v>
                </c:pt>
                <c:pt idx="691" formatCode="#,##0.00">
                  <c:v>1508.52</c:v>
                </c:pt>
                <c:pt idx="692" formatCode="#,##0.00">
                  <c:v>1507.73</c:v>
                </c:pt>
                <c:pt idx="693" formatCode="#,##0.00">
                  <c:v>1523.86</c:v>
                </c:pt>
                <c:pt idx="694" formatCode="#,##0.00">
                  <c:v>1527.46</c:v>
                </c:pt>
                <c:pt idx="695" formatCode="#,##0.00">
                  <c:v>1527.35</c:v>
                </c:pt>
                <c:pt idx="696" formatCode="#,##0.00">
                  <c:v>1500.64</c:v>
                </c:pt>
                <c:pt idx="697" formatCode="#,##0.00">
                  <c:v>1493.87</c:v>
                </c:pt>
                <c:pt idx="698" formatCode="#,##0.00">
                  <c:v>1456.63</c:v>
                </c:pt>
                <c:pt idx="699" formatCode="#,##0.00">
                  <c:v>1464.47</c:v>
                </c:pt>
                <c:pt idx="700" formatCode="#,##0.00">
                  <c:v>1458.47</c:v>
                </c:pt>
                <c:pt idx="701" formatCode="#,##0.00">
                  <c:v>1392.15</c:v>
                </c:pt>
                <c:pt idx="702" formatCode="#,##0.00">
                  <c:v>1359.15</c:v>
                </c:pt>
                <c:pt idx="703" formatCode="#,##0.00">
                  <c:v>1383.62</c:v>
                </c:pt>
                <c:pt idx="704" formatCode="#,##0.00">
                  <c:v>1395.07</c:v>
                </c:pt>
                <c:pt idx="705" formatCode="#,##0.00">
                  <c:v>1401.69</c:v>
                </c:pt>
                <c:pt idx="706" formatCode="#,##0.00">
                  <c:v>1366.7</c:v>
                </c:pt>
                <c:pt idx="707" formatCode="#,##0.00">
                  <c:v>1355.62</c:v>
                </c:pt>
                <c:pt idx="708" formatCode="#,##0.00">
                  <c:v>1391.28</c:v>
                </c:pt>
                <c:pt idx="709" formatCode="#,##0.00">
                  <c:v>1409.17</c:v>
                </c:pt>
                <c:pt idx="710" formatCode="#,##0.00">
                  <c:v>1381.76</c:v>
                </c:pt>
                <c:pt idx="711" formatCode="#,##0.00">
                  <c:v>1379.19</c:v>
                </c:pt>
                <c:pt idx="712" formatCode="#,##0.00">
                  <c:v>1366.42</c:v>
                </c:pt>
                <c:pt idx="713" formatCode="#,##0.00">
                  <c:v>1348.05</c:v>
                </c:pt>
                <c:pt idx="714" formatCode="#,##0.00">
                  <c:v>1333.36</c:v>
                </c:pt>
                <c:pt idx="715" formatCode="#,##0.00">
                  <c:v>1353.43</c:v>
                </c:pt>
                <c:pt idx="716" formatCode="#,##0.00">
                  <c:v>1360.69</c:v>
                </c:pt>
                <c:pt idx="717" formatCode="#,##0.00">
                  <c:v>1352.17</c:v>
                </c:pt>
                <c:pt idx="718" formatCode="#,##0.00">
                  <c:v>1346.09</c:v>
                </c:pt>
                <c:pt idx="719" formatCode="#,##0.00">
                  <c:v>1388.26</c:v>
                </c:pt>
                <c:pt idx="720" formatCode="#,##0.00">
                  <c:v>1387.67</c:v>
                </c:pt>
                <c:pt idx="721" formatCode="#,##0.00">
                  <c:v>1402.05</c:v>
                </c:pt>
                <c:pt idx="722" formatCode="#,##0.00">
                  <c:v>1389.94</c:v>
                </c:pt>
                <c:pt idx="723" formatCode="#,##0.00">
                  <c:v>1387.12</c:v>
                </c:pt>
                <c:pt idx="724" formatCode="#,##0.00">
                  <c:v>1416.83</c:v>
                </c:pt>
                <c:pt idx="725" formatCode="#,##0.00">
                  <c:v>1411.7</c:v>
                </c:pt>
                <c:pt idx="726" formatCode="#,##0.00">
                  <c:v>1441.72</c:v>
                </c:pt>
                <c:pt idx="727" formatCode="#,##0.00">
                  <c:v>1424.24</c:v>
                </c:pt>
                <c:pt idx="728" formatCode="#,##0.00">
                  <c:v>1424.37</c:v>
                </c:pt>
                <c:pt idx="729" formatCode="#,##0.00">
                  <c:v>1424.97</c:v>
                </c:pt>
                <c:pt idx="730" formatCode="#,##0.00">
                  <c:v>1409.12</c:v>
                </c:pt>
                <c:pt idx="731" formatCode="#,##0.00">
                  <c:v>1409.28</c:v>
                </c:pt>
                <c:pt idx="732" formatCode="#,##0.00">
                  <c:v>1394.46</c:v>
                </c:pt>
                <c:pt idx="733" formatCode="#,##0.00">
                  <c:v>1360.16</c:v>
                </c:pt>
                <c:pt idx="734" formatCode="#,##0.00">
                  <c:v>1398.56</c:v>
                </c:pt>
                <c:pt idx="735" formatCode="#,##0.00">
                  <c:v>1404.09</c:v>
                </c:pt>
                <c:pt idx="736" formatCode="#,##0.00">
                  <c:v>1410.03</c:v>
                </c:pt>
                <c:pt idx="737" formatCode="#,##0.00">
                  <c:v>1401.53</c:v>
                </c:pt>
                <c:pt idx="738" formatCode="#,##0.00">
                  <c:v>1441.36</c:v>
                </c:pt>
                <c:pt idx="739" formatCode="#,##0.00">
                  <c:v>1445.57</c:v>
                </c:pt>
                <c:pt idx="740" formatCode="#,##0.00">
                  <c:v>1455.9</c:v>
                </c:pt>
                <c:pt idx="741" formatCode="#,##0.00">
                  <c:v>1455.14</c:v>
                </c:pt>
                <c:pt idx="742" formatCode="#,##0.00">
                  <c:v>1465.15</c:v>
                </c:pt>
                <c:pt idx="743" formatCode="#,##0.00">
                  <c:v>1449.68</c:v>
                </c:pt>
                <c:pt idx="744" formatCode="#,##0.00">
                  <c:v>1432.25</c:v>
                </c:pt>
                <c:pt idx="745" formatCode="#,##0.00">
                  <c:v>1438.56</c:v>
                </c:pt>
                <c:pt idx="746" formatCode="#,##0.00">
                  <c:v>1457.6</c:v>
                </c:pt>
                <c:pt idx="747" formatCode="#,##0.00">
                  <c:v>1441.47</c:v>
                </c:pt>
                <c:pt idx="748" formatCode="#,##0.00">
                  <c:v>1403.45</c:v>
                </c:pt>
                <c:pt idx="749" formatCode="#,##0.00">
                  <c:v>1402.11</c:v>
                </c:pt>
                <c:pt idx="750" formatCode="#,##0.00">
                  <c:v>1399.42</c:v>
                </c:pt>
                <c:pt idx="751" formatCode="#,##0.00">
                  <c:v>1455.22</c:v>
                </c:pt>
                <c:pt idx="752" formatCode="#,##0.00">
                  <c:v>1469.25</c:v>
                </c:pt>
                <c:pt idx="753" formatCode="#,##0.00">
                  <c:v>1464.47</c:v>
                </c:pt>
                <c:pt idx="754" formatCode="#,##0.00">
                  <c:v>1463.46</c:v>
                </c:pt>
                <c:pt idx="755" formatCode="#,##0.00">
                  <c:v>1457.66</c:v>
                </c:pt>
                <c:pt idx="756" formatCode="#,##0.00">
                  <c:v>1457.1</c:v>
                </c:pt>
                <c:pt idx="757" formatCode="#,##0.00">
                  <c:v>1458.34</c:v>
                </c:pt>
                <c:pt idx="758" formatCode="#,##0.00">
                  <c:v>1436.13</c:v>
                </c:pt>
                <c:pt idx="759" formatCode="#,##0.00">
                  <c:v>1433.43</c:v>
                </c:pt>
                <c:pt idx="760" formatCode="#,##0.00">
                  <c:v>1418.09</c:v>
                </c:pt>
                <c:pt idx="761" formatCode="#,##0.00">
                  <c:v>1421.03</c:v>
                </c:pt>
                <c:pt idx="762" formatCode="#,##0.00">
                  <c:v>1418.78</c:v>
                </c:pt>
                <c:pt idx="763" formatCode="#,##0.00">
                  <c:v>1413.32</c:v>
                </c:pt>
                <c:pt idx="764" formatCode="#,##0.00">
                  <c:v>1403.17</c:v>
                </c:pt>
                <c:pt idx="765" formatCode="#,##0.00">
                  <c:v>1415.22</c:v>
                </c:pt>
                <c:pt idx="766" formatCode="#,##0.00">
                  <c:v>1417.04</c:v>
                </c:pt>
                <c:pt idx="767" formatCode="#,##0.00">
                  <c:v>1408.11</c:v>
                </c:pt>
                <c:pt idx="768" formatCode="#,##0.00">
                  <c:v>1403.88</c:v>
                </c:pt>
                <c:pt idx="769" formatCode="#,##0.00">
                  <c:v>1409.17</c:v>
                </c:pt>
                <c:pt idx="770" formatCode="#,##0.00">
                  <c:v>1423.33</c:v>
                </c:pt>
                <c:pt idx="771" formatCode="#,##0.00">
                  <c:v>1433.3</c:v>
                </c:pt>
                <c:pt idx="772" formatCode="#,##0.00">
                  <c:v>1409.04</c:v>
                </c:pt>
                <c:pt idx="773" formatCode="#,##0.00">
                  <c:v>1397.72</c:v>
                </c:pt>
                <c:pt idx="774" formatCode="#,##0.00">
                  <c:v>1388.91</c:v>
                </c:pt>
                <c:pt idx="775" formatCode="#,##0.00">
                  <c:v>1407.83</c:v>
                </c:pt>
                <c:pt idx="776" formatCode="#,##0.00">
                  <c:v>1416.62</c:v>
                </c:pt>
                <c:pt idx="777" formatCode="#,##0.00">
                  <c:v>1417.08</c:v>
                </c:pt>
                <c:pt idx="778" formatCode="#,##0.00">
                  <c:v>1404.64</c:v>
                </c:pt>
                <c:pt idx="779" formatCode="#,##0.00">
                  <c:v>1420.94</c:v>
                </c:pt>
                <c:pt idx="780" formatCode="#,##0.00">
                  <c:v>1422</c:v>
                </c:pt>
                <c:pt idx="781" formatCode="#,##0.00">
                  <c:v>1424.94</c:v>
                </c:pt>
                <c:pt idx="782" formatCode="#,##0.00">
                  <c:v>1410.71</c:v>
                </c:pt>
                <c:pt idx="783" formatCode="#,##0.00">
                  <c:v>1420.07</c:v>
                </c:pt>
                <c:pt idx="784" formatCode="#,##0.00">
                  <c:v>1394.39</c:v>
                </c:pt>
                <c:pt idx="785" formatCode="#,##0.00">
                  <c:v>1396.06</c:v>
                </c:pt>
                <c:pt idx="786" formatCode="#,##0.00">
                  <c:v>1381.46</c:v>
                </c:pt>
                <c:pt idx="787" formatCode="#,##0.00">
                  <c:v>1373.46</c:v>
                </c:pt>
                <c:pt idx="788" formatCode="#,##0.00">
                  <c:v>1365.28</c:v>
                </c:pt>
                <c:pt idx="789" formatCode="#,##0.00">
                  <c:v>1377.01</c:v>
                </c:pt>
                <c:pt idx="790" formatCode="#,##0.00">
                  <c:v>1370.23</c:v>
                </c:pt>
                <c:pt idx="791" formatCode="#,##0.00">
                  <c:v>1362.64</c:v>
                </c:pt>
                <c:pt idx="792" formatCode="#,##0.00">
                  <c:v>1354.93</c:v>
                </c:pt>
                <c:pt idx="793" formatCode="#,##0.00">
                  <c:v>1347.74</c:v>
                </c:pt>
                <c:pt idx="794" formatCode="#,##0.00">
                  <c:v>1354.12</c:v>
                </c:pt>
                <c:pt idx="795" formatCode="#,##0.00">
                  <c:v>1362.93</c:v>
                </c:pt>
                <c:pt idx="796" formatCode="#,##0.00">
                  <c:v>1342.44</c:v>
                </c:pt>
                <c:pt idx="797" formatCode="#,##0.00">
                  <c:v>1296.71</c:v>
                </c:pt>
                <c:pt idx="798" formatCode="#,##0.00">
                  <c:v>1281.9100000000001</c:v>
                </c:pt>
                <c:pt idx="799" formatCode="#,##0.00">
                  <c:v>1293.6300000000001</c:v>
                </c:pt>
                <c:pt idx="800" formatCode="#,##0.00">
                  <c:v>1301.6500000000001</c:v>
                </c:pt>
                <c:pt idx="801" formatCode="#,##0.00">
                  <c:v>1283.6099999999999</c:v>
                </c:pt>
                <c:pt idx="802" formatCode="#,##0.00">
                  <c:v>1289.43</c:v>
                </c:pt>
                <c:pt idx="803" formatCode="#,##0.00">
                  <c:v>1261.32</c:v>
                </c:pt>
                <c:pt idx="804" formatCode="#,##0.00">
                  <c:v>1254.1300000000001</c:v>
                </c:pt>
                <c:pt idx="805" formatCode="#,##0.00">
                  <c:v>1247.4100000000001</c:v>
                </c:pt>
                <c:pt idx="806" formatCode="#,##0.00">
                  <c:v>1283.42</c:v>
                </c:pt>
                <c:pt idx="807" formatCode="#,##0.00">
                  <c:v>1285.55</c:v>
                </c:pt>
                <c:pt idx="808" formatCode="#,##0.00">
                  <c:v>1313.04</c:v>
                </c:pt>
                <c:pt idx="809" formatCode="#,##0.00">
                  <c:v>1335.21</c:v>
                </c:pt>
                <c:pt idx="810" formatCode="#,##0.00">
                  <c:v>1336.02</c:v>
                </c:pt>
                <c:pt idx="811" formatCode="#,##0.00">
                  <c:v>1317.64</c:v>
                </c:pt>
                <c:pt idx="812" formatCode="#,##0.00">
                  <c:v>1325.4</c:v>
                </c:pt>
                <c:pt idx="813" formatCode="#,##0.00">
                  <c:v>1301.3499999999999</c:v>
                </c:pt>
                <c:pt idx="814" formatCode="#,##0.00">
                  <c:v>1304.5999999999999</c:v>
                </c:pt>
                <c:pt idx="815" formatCode="#,##0.00">
                  <c:v>1282.81</c:v>
                </c:pt>
                <c:pt idx="816" formatCode="#,##0.00">
                  <c:v>1282.71</c:v>
                </c:pt>
                <c:pt idx="817" formatCode="#,##0.00">
                  <c:v>1268.3699999999999</c:v>
                </c:pt>
                <c:pt idx="818" formatCode="#,##0.00">
                  <c:v>1282.2</c:v>
                </c:pt>
                <c:pt idx="819" formatCode="#,##0.00">
                  <c:v>1283.31</c:v>
                </c:pt>
                <c:pt idx="820" formatCode="#,##0.00">
                  <c:v>1277.3599999999999</c:v>
                </c:pt>
                <c:pt idx="821" formatCode="#,##0.00">
                  <c:v>1280.4100000000001</c:v>
                </c:pt>
                <c:pt idx="822" formatCode="#,##0.00">
                  <c:v>1310.51</c:v>
                </c:pt>
                <c:pt idx="823" formatCode="#,##0.00">
                  <c:v>1307.58</c:v>
                </c:pt>
                <c:pt idx="824" formatCode="#,##0.00">
                  <c:v>1335.53</c:v>
                </c:pt>
                <c:pt idx="825" formatCode="#,##0.00">
                  <c:v>1335.42</c:v>
                </c:pt>
                <c:pt idx="826" formatCode="#,##0.00">
                  <c:v>1318.48</c:v>
                </c:pt>
                <c:pt idx="827" formatCode="#,##0.00">
                  <c:v>1317.97</c:v>
                </c:pt>
                <c:pt idx="828" formatCode="#,##0.00">
                  <c:v>1336.29</c:v>
                </c:pt>
                <c:pt idx="829" formatCode="#,##0.00">
                  <c:v>1344.13</c:v>
                </c:pt>
                <c:pt idx="830" formatCode="#,##0.00">
                  <c:v>1351.66</c:v>
                </c:pt>
                <c:pt idx="831" formatCode="#,##0.00">
                  <c:v>1347.66</c:v>
                </c:pt>
                <c:pt idx="832" formatCode="#,##0.00">
                  <c:v>1344.15</c:v>
                </c:pt>
                <c:pt idx="833" formatCode="#,##0.00">
                  <c:v>1350.45</c:v>
                </c:pt>
                <c:pt idx="834" formatCode="#,##0.00">
                  <c:v>1357.24</c:v>
                </c:pt>
                <c:pt idx="835" formatCode="#,##0.00">
                  <c:v>1319.11</c:v>
                </c:pt>
                <c:pt idx="836" formatCode="#,##0.00">
                  <c:v>1331.07</c:v>
                </c:pt>
                <c:pt idx="837" formatCode="#,##0.00">
                  <c:v>1320.41</c:v>
                </c:pt>
                <c:pt idx="838" formatCode="#,##0.00">
                  <c:v>1324.02</c:v>
                </c:pt>
                <c:pt idx="839" formatCode="#,##0.00">
                  <c:v>1348.27</c:v>
                </c:pt>
                <c:pt idx="840" formatCode="#,##0.00">
                  <c:v>1362.01</c:v>
                </c:pt>
                <c:pt idx="841" formatCode="#,##0.00">
                  <c:v>1381.79</c:v>
                </c:pt>
                <c:pt idx="842" formatCode="#,##0.00">
                  <c:v>1363.5</c:v>
                </c:pt>
                <c:pt idx="843" formatCode="#,##0.00">
                  <c:v>1360.22</c:v>
                </c:pt>
                <c:pt idx="844" formatCode="#,##0.00">
                  <c:v>1336.61</c:v>
                </c:pt>
                <c:pt idx="845" formatCode="#,##0.00">
                  <c:v>1323.59</c:v>
                </c:pt>
                <c:pt idx="846" formatCode="#,##0.00">
                  <c:v>1332.84</c:v>
                </c:pt>
                <c:pt idx="847" formatCode="#,##0.00">
                  <c:v>1344.16</c:v>
                </c:pt>
                <c:pt idx="848" formatCode="#,##0.00">
                  <c:v>1330.77</c:v>
                </c:pt>
                <c:pt idx="849" formatCode="#,##0.00">
                  <c:v>1327.68</c:v>
                </c:pt>
                <c:pt idx="850" formatCode="#,##0.00">
                  <c:v>1298.1600000000001</c:v>
                </c:pt>
                <c:pt idx="851" formatCode="#,##0.00">
                  <c:v>1301.93</c:v>
                </c:pt>
                <c:pt idx="852" formatCode="#,##0.00">
                  <c:v>1281.43</c:v>
                </c:pt>
                <c:pt idx="853" formatCode="#,##0.00">
                  <c:v>1297.8</c:v>
                </c:pt>
                <c:pt idx="854" formatCode="#,##0.00">
                  <c:v>1300.29</c:v>
                </c:pt>
                <c:pt idx="855" formatCode="#,##0.00">
                  <c:v>1313.71</c:v>
                </c:pt>
                <c:pt idx="856" formatCode="#,##0.00">
                  <c:v>1305.33</c:v>
                </c:pt>
                <c:pt idx="857" formatCode="#,##0.00">
                  <c:v>1322.18</c:v>
                </c:pt>
                <c:pt idx="858" formatCode="#,##0.00">
                  <c:v>1328.05</c:v>
                </c:pt>
                <c:pt idx="859" formatCode="#,##0.00">
                  <c:v>1328.72</c:v>
                </c:pt>
                <c:pt idx="860" formatCode="#,##0.00">
                  <c:v>1341.03</c:v>
                </c:pt>
                <c:pt idx="861" formatCode="#,##0.00">
                  <c:v>1365.4</c:v>
                </c:pt>
                <c:pt idx="862" formatCode="#,##0.00">
                  <c:v>1362.84</c:v>
                </c:pt>
                <c:pt idx="863" formatCode="#,##0.00">
                  <c:v>1347.76</c:v>
                </c:pt>
                <c:pt idx="864" formatCode="#,##0.00">
                  <c:v>1356.94</c:v>
                </c:pt>
                <c:pt idx="865" formatCode="#,##0.00">
                  <c:v>1360.97</c:v>
                </c:pt>
                <c:pt idx="866" formatCode="#,##0.00">
                  <c:v>1379.29</c:v>
                </c:pt>
                <c:pt idx="867" formatCode="#,##0.00">
                  <c:v>1377.1</c:v>
                </c:pt>
                <c:pt idx="868" formatCode="#,##0.00">
                  <c:v>1407.65</c:v>
                </c:pt>
                <c:pt idx="869" formatCode="#,##0.00">
                  <c:v>1418.78</c:v>
                </c:pt>
                <c:pt idx="870" formatCode="#,##0.00">
                  <c:v>1409.62</c:v>
                </c:pt>
                <c:pt idx="871" formatCode="#,##0.00">
                  <c:v>1398.17</c:v>
                </c:pt>
                <c:pt idx="872" formatCode="#,##0.00">
                  <c:v>1393.56</c:v>
                </c:pt>
                <c:pt idx="873" formatCode="#,##0.00">
                  <c:v>1399.1</c:v>
                </c:pt>
                <c:pt idx="874" formatCode="#,##0.00">
                  <c:v>1403.28</c:v>
                </c:pt>
                <c:pt idx="875" formatCode="#,##0.00">
                  <c:v>1394.42</c:v>
                </c:pt>
                <c:pt idx="876" formatCode="#,##0.00">
                  <c:v>1395.86</c:v>
                </c:pt>
                <c:pt idx="877" formatCode="#,##0.00">
                  <c:v>1388.12</c:v>
                </c:pt>
                <c:pt idx="878" formatCode="#,##0.00">
                  <c:v>1391.22</c:v>
                </c:pt>
                <c:pt idx="879" formatCode="#,##0.00">
                  <c:v>1380.96</c:v>
                </c:pt>
                <c:pt idx="880" formatCode="#,##0.00">
                  <c:v>1372.71</c:v>
                </c:pt>
                <c:pt idx="881" formatCode="#,##0.00">
                  <c:v>1351.45</c:v>
                </c:pt>
                <c:pt idx="882" formatCode="#,##0.00">
                  <c:v>1331.35</c:v>
                </c:pt>
                <c:pt idx="883" formatCode="#,##0.00">
                  <c:v>1315.31</c:v>
                </c:pt>
                <c:pt idx="884" formatCode="#,##0.00">
                  <c:v>1315.78</c:v>
                </c:pt>
                <c:pt idx="885" formatCode="#,##0.00">
                  <c:v>1333.06</c:v>
                </c:pt>
                <c:pt idx="886" formatCode="#,##0.00">
                  <c:v>1335.88</c:v>
                </c:pt>
                <c:pt idx="887" formatCode="#,##0.00">
                  <c:v>1349</c:v>
                </c:pt>
                <c:pt idx="888" formatCode="#,##0.00">
                  <c:v>1342.84</c:v>
                </c:pt>
                <c:pt idx="889" formatCode="#,##0.00">
                  <c:v>1339.9</c:v>
                </c:pt>
                <c:pt idx="890" formatCode="#,##0.00">
                  <c:v>1330.41</c:v>
                </c:pt>
                <c:pt idx="891" formatCode="#,##0.00">
                  <c:v>1301.1600000000001</c:v>
                </c:pt>
                <c:pt idx="892" formatCode="#,##0.00">
                  <c:v>1294</c:v>
                </c:pt>
                <c:pt idx="893" formatCode="#,##0.00">
                  <c:v>1293.6400000000001</c:v>
                </c:pt>
                <c:pt idx="894" formatCode="#,##0.00">
                  <c:v>1302.82</c:v>
                </c:pt>
                <c:pt idx="895" formatCode="#,##0.00">
                  <c:v>1318.64</c:v>
                </c:pt>
                <c:pt idx="896" formatCode="#,##0.00">
                  <c:v>1317.33</c:v>
                </c:pt>
                <c:pt idx="897" formatCode="#,##0.00">
                  <c:v>1334.52</c:v>
                </c:pt>
                <c:pt idx="898" formatCode="#,##0.00">
                  <c:v>1327.75</c:v>
                </c:pt>
                <c:pt idx="899" formatCode="#,##0.00">
                  <c:v>1299.54</c:v>
                </c:pt>
                <c:pt idx="900" formatCode="#,##0.00">
                  <c:v>1294.81</c:v>
                </c:pt>
                <c:pt idx="901" formatCode="#,##0.00">
                  <c:v>1294.26</c:v>
                </c:pt>
                <c:pt idx="902" formatCode="#,##0.00">
                  <c:v>1301.8399999999999</c:v>
                </c:pt>
                <c:pt idx="903" formatCode="#,##0.00">
                  <c:v>1281.4100000000001</c:v>
                </c:pt>
                <c:pt idx="904" formatCode="#,##0.00">
                  <c:v>1304.76</c:v>
                </c:pt>
                <c:pt idx="905" formatCode="#,##0.00">
                  <c:v>1284.4000000000001</c:v>
                </c:pt>
                <c:pt idx="906" formatCode="#,##0.00">
                  <c:v>1306.6500000000001</c:v>
                </c:pt>
                <c:pt idx="907" formatCode="#,##0.00">
                  <c:v>1330.29</c:v>
                </c:pt>
                <c:pt idx="908" formatCode="#,##0.00">
                  <c:v>1338.83</c:v>
                </c:pt>
                <c:pt idx="909" formatCode="#,##0.00">
                  <c:v>1344.23</c:v>
                </c:pt>
                <c:pt idx="910" formatCode="#,##0.00">
                  <c:v>1333.32</c:v>
                </c:pt>
                <c:pt idx="911" formatCode="#,##0.00">
                  <c:v>1339.49</c:v>
                </c:pt>
                <c:pt idx="912" formatCode="#,##0.00">
                  <c:v>1337.8</c:v>
                </c:pt>
                <c:pt idx="913" formatCode="#,##0.00">
                  <c:v>1367.56</c:v>
                </c:pt>
                <c:pt idx="914" formatCode="#,##0.00">
                  <c:v>1364</c:v>
                </c:pt>
                <c:pt idx="915" formatCode="#,##0.00">
                  <c:v>1355.61</c:v>
                </c:pt>
                <c:pt idx="916" formatCode="#,##0.00">
                  <c:v>1340.3</c:v>
                </c:pt>
                <c:pt idx="917" formatCode="#,##0.00">
                  <c:v>1345</c:v>
                </c:pt>
                <c:pt idx="918" formatCode="#,##0.00">
                  <c:v>1332.05</c:v>
                </c:pt>
                <c:pt idx="919" formatCode="#,##0.00">
                  <c:v>1347.31</c:v>
                </c:pt>
                <c:pt idx="920" formatCode="#,##0.00">
                  <c:v>1332</c:v>
                </c:pt>
                <c:pt idx="921" formatCode="#,##0.00">
                  <c:v>1354.63</c:v>
                </c:pt>
                <c:pt idx="922" formatCode="#,##0.00">
                  <c:v>1335.18</c:v>
                </c:pt>
                <c:pt idx="923" formatCode="#,##0.00">
                  <c:v>1342.83</c:v>
                </c:pt>
                <c:pt idx="924" formatCode="#,##0.00">
                  <c:v>1350.91</c:v>
                </c:pt>
                <c:pt idx="925" formatCode="#,##0.00">
                  <c:v>1362.8</c:v>
                </c:pt>
                <c:pt idx="926" formatCode="#,##0.00">
                  <c:v>1360.04</c:v>
                </c:pt>
                <c:pt idx="927" formatCode="#,##0.00">
                  <c:v>1356.85</c:v>
                </c:pt>
                <c:pt idx="928" formatCode="#,##0.00">
                  <c:v>1358.82</c:v>
                </c:pt>
                <c:pt idx="929" formatCode="#,##0.00">
                  <c:v>1336.12</c:v>
                </c:pt>
                <c:pt idx="930" formatCode="#,##0.00">
                  <c:v>1306.17</c:v>
                </c:pt>
                <c:pt idx="931" formatCode="#,##0.00">
                  <c:v>1289.48</c:v>
                </c:pt>
                <c:pt idx="932" formatCode="#,##0.00">
                  <c:v>1319</c:v>
                </c:pt>
                <c:pt idx="933" formatCode="#,##0.00">
                  <c:v>1322.86</c:v>
                </c:pt>
                <c:pt idx="934" formatCode="#,##0.00">
                  <c:v>1328.44</c:v>
                </c:pt>
                <c:pt idx="935" formatCode="#,##0.00">
                  <c:v>1349.82</c:v>
                </c:pt>
                <c:pt idx="936" formatCode="#,##0.00">
                  <c:v>1358.64</c:v>
                </c:pt>
                <c:pt idx="937" formatCode="#,##0.00">
                  <c:v>1348.35</c:v>
                </c:pt>
                <c:pt idx="938" formatCode="#,##0.00">
                  <c:v>1343.98</c:v>
                </c:pt>
                <c:pt idx="939" formatCode="#,##0.00">
                  <c:v>1326.89</c:v>
                </c:pt>
                <c:pt idx="940" formatCode="#,##0.00">
                  <c:v>1317.89</c:v>
                </c:pt>
                <c:pt idx="941" formatCode="#,##0.00">
                  <c:v>1321.12</c:v>
                </c:pt>
                <c:pt idx="942" formatCode="#,##0.00">
                  <c:v>1293.72</c:v>
                </c:pt>
                <c:pt idx="943" formatCode="#,##0.00">
                  <c:v>1286.3699999999999</c:v>
                </c:pt>
                <c:pt idx="944" formatCode="#,##0.00">
                  <c:v>1300.75</c:v>
                </c:pt>
                <c:pt idx="945" formatCode="#,##0.00">
                  <c:v>1310.17</c:v>
                </c:pt>
                <c:pt idx="946" formatCode="#,##0.00">
                  <c:v>1282.8</c:v>
                </c:pt>
                <c:pt idx="947" formatCode="#,##0.00">
                  <c:v>1289.99</c:v>
                </c:pt>
                <c:pt idx="948" formatCode="#,##0.00">
                  <c:v>1268.5899999999999</c:v>
                </c:pt>
                <c:pt idx="949" formatCode="#,##0.00">
                  <c:v>1262.1400000000001</c:v>
                </c:pt>
                <c:pt idx="950" formatCode="#,##0.00">
                  <c:v>1297.01</c:v>
                </c:pt>
                <c:pt idx="951" formatCode="#,##0.00">
                  <c:v>1299.29</c:v>
                </c:pt>
                <c:pt idx="952" formatCode="#,##0.00">
                  <c:v>1316.55</c:v>
                </c:pt>
                <c:pt idx="953" formatCode="#,##0.00">
                  <c:v>1297.82</c:v>
                </c:pt>
                <c:pt idx="954" formatCode="#,##0.00">
                  <c:v>1306.3800000000001</c:v>
                </c:pt>
                <c:pt idx="955" formatCode="#,##0.00">
                  <c:v>1307.26</c:v>
                </c:pt>
                <c:pt idx="956" formatCode="#,##0.00">
                  <c:v>1294.5899999999999</c:v>
                </c:pt>
                <c:pt idx="957" formatCode="#,##0.00">
                  <c:v>1297.68</c:v>
                </c:pt>
                <c:pt idx="958" formatCode="#,##0.00">
                  <c:v>1286.8399999999999</c:v>
                </c:pt>
                <c:pt idx="959" formatCode="#,##0.00">
                  <c:v>1279.8399999999999</c:v>
                </c:pt>
                <c:pt idx="960" formatCode="#,##0.00">
                  <c:v>1282.73</c:v>
                </c:pt>
                <c:pt idx="961" formatCode="#,##0.00">
                  <c:v>1275.47</c:v>
                </c:pt>
                <c:pt idx="962" formatCode="#,##0.00">
                  <c:v>1246.6400000000001</c:v>
                </c:pt>
                <c:pt idx="963" formatCode="#,##0.00">
                  <c:v>1227.7</c:v>
                </c:pt>
                <c:pt idx="964" formatCode="#,##0.00">
                  <c:v>1225.5</c:v>
                </c:pt>
                <c:pt idx="965" formatCode="#,##0.00">
                  <c:v>1236.1600000000001</c:v>
                </c:pt>
                <c:pt idx="966" formatCode="#,##0.00">
                  <c:v>1238.33</c:v>
                </c:pt>
                <c:pt idx="967" formatCode="#,##0.00">
                  <c:v>1245.02</c:v>
                </c:pt>
                <c:pt idx="968" formatCode="#,##0.00">
                  <c:v>1253.4100000000001</c:v>
                </c:pt>
                <c:pt idx="969" formatCode="#,##0.00">
                  <c:v>1271.18</c:v>
                </c:pt>
                <c:pt idx="970" formatCode="#,##0.00">
                  <c:v>1272.1400000000001</c:v>
                </c:pt>
                <c:pt idx="971" formatCode="#,##0.00">
                  <c:v>1239.22</c:v>
                </c:pt>
                <c:pt idx="972" formatCode="#,##0.00">
                  <c:v>1237.28</c:v>
                </c:pt>
                <c:pt idx="973" formatCode="#,##0.00">
                  <c:v>1224.03</c:v>
                </c:pt>
                <c:pt idx="974" formatCode="#,##0.00">
                  <c:v>1241.8699999999999</c:v>
                </c:pt>
                <c:pt idx="975" formatCode="#,##0.00">
                  <c:v>1230.1300000000001</c:v>
                </c:pt>
                <c:pt idx="976" formatCode="#,##0.00">
                  <c:v>1254.04</c:v>
                </c:pt>
                <c:pt idx="977" formatCode="#,##0.00">
                  <c:v>1223.55</c:v>
                </c:pt>
                <c:pt idx="978" formatCode="#,##0.00">
                  <c:v>1216.1400000000001</c:v>
                </c:pt>
                <c:pt idx="979" formatCode="#,##0.00">
                  <c:v>1243.77</c:v>
                </c:pt>
                <c:pt idx="980" formatCode="#,##0.00">
                  <c:v>1239.4000000000001</c:v>
                </c:pt>
                <c:pt idx="981" formatCode="#,##0.00">
                  <c:v>1248.49</c:v>
                </c:pt>
                <c:pt idx="982" formatCode="#,##0.00">
                  <c:v>1272.07</c:v>
                </c:pt>
                <c:pt idx="983" formatCode="#,##0.00">
                  <c:v>1261.99</c:v>
                </c:pt>
                <c:pt idx="984" formatCode="#,##0.00">
                  <c:v>1273</c:v>
                </c:pt>
                <c:pt idx="985" formatCode="#,##0.00">
                  <c:v>1279.6400000000001</c:v>
                </c:pt>
                <c:pt idx="986" formatCode="#,##0.00">
                  <c:v>1265.3699999999999</c:v>
                </c:pt>
                <c:pt idx="987" formatCode="#,##0.00">
                  <c:v>1243.17</c:v>
                </c:pt>
                <c:pt idx="988" formatCode="#,##0.00">
                  <c:v>1252.31</c:v>
                </c:pt>
                <c:pt idx="989" formatCode="#,##0.00">
                  <c:v>1233.98</c:v>
                </c:pt>
                <c:pt idx="990" formatCode="#,##0.00">
                  <c:v>1225.19</c:v>
                </c:pt>
                <c:pt idx="991" formatCode="#,##0.00">
                  <c:v>1235.1600000000001</c:v>
                </c:pt>
                <c:pt idx="992" formatCode="#,##0.00">
                  <c:v>1256.6199999999999</c:v>
                </c:pt>
                <c:pt idx="993" formatCode="#,##0.00">
                  <c:v>1252</c:v>
                </c:pt>
                <c:pt idx="994" formatCode="#,##0.00">
                  <c:v>1243.26</c:v>
                </c:pt>
                <c:pt idx="995" formatCode="#,##0.00">
                  <c:v>1212.19</c:v>
                </c:pt>
                <c:pt idx="996" formatCode="#,##0.00">
                  <c:v>1234.4000000000001</c:v>
                </c:pt>
                <c:pt idx="997" formatCode="#,##0.00">
                  <c:v>1239.51</c:v>
                </c:pt>
                <c:pt idx="998" formatCode="#,##0.00">
                  <c:v>1263.8800000000001</c:v>
                </c:pt>
                <c:pt idx="999" formatCode="#,##0.00">
                  <c:v>1275.0899999999999</c:v>
                </c:pt>
                <c:pt idx="1000" formatCode="#,##0.00">
                  <c:v>1269.73</c:v>
                </c:pt>
                <c:pt idx="1001" formatCode="#,##0.00">
                  <c:v>1272.3399999999999</c:v>
                </c:pt>
                <c:pt idx="1002" formatCode="#,##0.00">
                  <c:v>1244.78</c:v>
                </c:pt>
                <c:pt idx="1003" formatCode="#,##0.00">
                  <c:v>1228.0999999999999</c:v>
                </c:pt>
                <c:pt idx="1004" formatCode="#,##0.00">
                  <c:v>1229.23</c:v>
                </c:pt>
                <c:pt idx="1005" formatCode="#,##0.00">
                  <c:v>1231.93</c:v>
                </c:pt>
                <c:pt idx="1006" formatCode="#,##0.00">
                  <c:v>1241.81</c:v>
                </c:pt>
                <c:pt idx="1007" formatCode="#,##0.00">
                  <c:v>1225.49</c:v>
                </c:pt>
                <c:pt idx="1008" formatCode="#,##0.00">
                  <c:v>1226.27</c:v>
                </c:pt>
                <c:pt idx="1009" formatCode="#,##0.00">
                  <c:v>1228.54</c:v>
                </c:pt>
                <c:pt idx="1010" formatCode="#,##0.00">
                  <c:v>1203.57</c:v>
                </c:pt>
                <c:pt idx="1011" formatCode="#,##0.00">
                  <c:v>1202.8399999999999</c:v>
                </c:pt>
                <c:pt idx="1012" formatCode="#,##0.00">
                  <c:v>1188.03</c:v>
                </c:pt>
                <c:pt idx="1013" formatCode="#,##0.00">
                  <c:v>1179.98</c:v>
                </c:pt>
                <c:pt idx="1014" formatCode="#,##0.00">
                  <c:v>1161.94</c:v>
                </c:pt>
                <c:pt idx="1015" formatCode="#,##0.00">
                  <c:v>1162.83</c:v>
                </c:pt>
                <c:pt idx="1016" formatCode="#,##0.00">
                  <c:v>1141.2</c:v>
                </c:pt>
                <c:pt idx="1017" formatCode="#,##0.00">
                  <c:v>1166.46</c:v>
                </c:pt>
                <c:pt idx="1018" formatCode="#,##0.00">
                  <c:v>1165.02</c:v>
                </c:pt>
                <c:pt idx="1019" formatCode="#,##0.00">
                  <c:v>1183.49</c:v>
                </c:pt>
                <c:pt idx="1020" formatCode="#,##0.00">
                  <c:v>1181.3800000000001</c:v>
                </c:pt>
                <c:pt idx="1021" formatCode="#,##0.00">
                  <c:v>1187.7</c:v>
                </c:pt>
                <c:pt idx="1022" formatCode="#,##0.00">
                  <c:v>1176.74</c:v>
                </c:pt>
                <c:pt idx="1023" formatCode="#,##0.00">
                  <c:v>1150.1400000000001</c:v>
                </c:pt>
                <c:pt idx="1024" formatCode="#,##0.00">
                  <c:v>1171.25</c:v>
                </c:pt>
                <c:pt idx="1025" formatCode="#,##0.00">
                  <c:v>1175.28</c:v>
                </c:pt>
                <c:pt idx="1026" formatCode="#,##0.00">
                  <c:v>1163.6300000000001</c:v>
                </c:pt>
                <c:pt idx="1027" formatCode="#,##0.00">
                  <c:v>1192.33</c:v>
                </c:pt>
                <c:pt idx="1028" formatCode="#,##0.00">
                  <c:v>1186.8699999999999</c:v>
                </c:pt>
                <c:pt idx="1029" formatCode="#,##0.00">
                  <c:v>1182.99</c:v>
                </c:pt>
                <c:pt idx="1030" formatCode="#,##0.00">
                  <c:v>1188.21</c:v>
                </c:pt>
                <c:pt idx="1031" formatCode="#,##0.00">
                  <c:v>1163.55</c:v>
                </c:pt>
                <c:pt idx="1032" formatCode="#,##0.00">
                  <c:v>1152.6099999999999</c:v>
                </c:pt>
                <c:pt idx="1033" formatCode="#,##0.00">
                  <c:v>1144.48</c:v>
                </c:pt>
                <c:pt idx="1034" formatCode="#,##0.00">
                  <c:v>1139.32</c:v>
                </c:pt>
                <c:pt idx="1035" formatCode="#,##0.00">
                  <c:v>1135.8699999999999</c:v>
                </c:pt>
                <c:pt idx="1036" formatCode="#,##0.00">
                  <c:v>1125.72</c:v>
                </c:pt>
                <c:pt idx="1037" formatCode="#,##0.00">
                  <c:v>1117.69</c:v>
                </c:pt>
                <c:pt idx="1038" formatCode="#,##0.00">
                  <c:v>1120.97</c:v>
                </c:pt>
                <c:pt idx="1039" formatCode="#,##0.00">
                  <c:v>1128.26</c:v>
                </c:pt>
                <c:pt idx="1040" formatCode="#,##0.00">
                  <c:v>1130.2</c:v>
                </c:pt>
                <c:pt idx="1041" formatCode="#,##0.00">
                  <c:v>1141.01</c:v>
                </c:pt>
                <c:pt idx="1042" formatCode="#,##0.00">
                  <c:v>1133.8499999999999</c:v>
                </c:pt>
                <c:pt idx="1043" formatCode="#,##0.00">
                  <c:v>1118.67</c:v>
                </c:pt>
                <c:pt idx="1044" formatCode="#,##0.00">
                  <c:v>1110.8399999999999</c:v>
                </c:pt>
                <c:pt idx="1045" formatCode="#,##0.00">
                  <c:v>1111.5999999999999</c:v>
                </c:pt>
                <c:pt idx="1046" formatCode="#,##0.00">
                  <c:v>1098.67</c:v>
                </c:pt>
                <c:pt idx="1047" formatCode="#,##0.00">
                  <c:v>1085.93</c:v>
                </c:pt>
                <c:pt idx="1048" formatCode="#,##0.00">
                  <c:v>1068.0899999999999</c:v>
                </c:pt>
                <c:pt idx="1049" formatCode="#,##0.00">
                  <c:v>1065.3399999999999</c:v>
                </c:pt>
                <c:pt idx="1050" formatCode="#,##0.00">
                  <c:v>1072.32</c:v>
                </c:pt>
                <c:pt idx="1051" formatCode="#,##0.00">
                  <c:v>1070.67</c:v>
                </c:pt>
                <c:pt idx="1052" formatCode="#,##0.00">
                  <c:v>1078.48</c:v>
                </c:pt>
                <c:pt idx="1053" formatCode="#,##0.00">
                  <c:v>1069.92</c:v>
                </c:pt>
                <c:pt idx="1054" formatCode="#,##0.00">
                  <c:v>1063.93</c:v>
                </c:pt>
                <c:pt idx="1055" formatCode="#,##0.00">
                  <c:v>1062.3900000000001</c:v>
                </c:pt>
                <c:pt idx="1056" formatCode="#,##0.00">
                  <c:v>1056.42</c:v>
                </c:pt>
                <c:pt idx="1057" formatCode="#,##0.00">
                  <c:v>1047.49</c:v>
                </c:pt>
                <c:pt idx="1058" formatCode="#,##0.00">
                  <c:v>1005.53</c:v>
                </c:pt>
                <c:pt idx="1059">
                  <c:v>994.8</c:v>
                </c:pt>
                <c:pt idx="1060">
                  <c:v>997.71</c:v>
                </c:pt>
                <c:pt idx="1061">
                  <c:v>984.39</c:v>
                </c:pt>
                <c:pt idx="1062">
                  <c:v>959.44</c:v>
                </c:pt>
                <c:pt idx="1063">
                  <c:v>970.68</c:v>
                </c:pt>
                <c:pt idx="1064">
                  <c:v>984.59</c:v>
                </c:pt>
                <c:pt idx="1065">
                  <c:v>988.56</c:v>
                </c:pt>
                <c:pt idx="1066" formatCode="#,##0.00">
                  <c:v>1002.6</c:v>
                </c:pt>
                <c:pt idx="1067">
                  <c:v>986.39</c:v>
                </c:pt>
                <c:pt idx="1068" formatCode="#,##0.00">
                  <c:v>1017.01</c:v>
                </c:pt>
                <c:pt idx="1069" formatCode="#,##0.00">
                  <c:v>1049.02</c:v>
                </c:pt>
                <c:pt idx="1070" formatCode="#,##0.00">
                  <c:v>1048.69</c:v>
                </c:pt>
                <c:pt idx="1071" formatCode="#,##0.00">
                  <c:v>1044.75</c:v>
                </c:pt>
                <c:pt idx="1072" formatCode="#,##0.00">
                  <c:v>1042.72</c:v>
                </c:pt>
                <c:pt idx="1073" formatCode="#,##0.00">
                  <c:v>1066.0899999999999</c:v>
                </c:pt>
                <c:pt idx="1074" formatCode="#,##0.00">
                  <c:v>1029.6300000000001</c:v>
                </c:pt>
                <c:pt idx="1075" formatCode="#,##0.00">
                  <c:v>1023.89</c:v>
                </c:pt>
                <c:pt idx="1076" formatCode="#,##0.00">
                  <c:v>1020.09</c:v>
                </c:pt>
                <c:pt idx="1077" formatCode="#,##0.00">
                  <c:v>1018.87</c:v>
                </c:pt>
                <c:pt idx="1078" formatCode="#,##0.00">
                  <c:v>1045.48</c:v>
                </c:pt>
                <c:pt idx="1079" formatCode="#,##0.00">
                  <c:v>1037.68</c:v>
                </c:pt>
                <c:pt idx="1080" formatCode="#,##0.00">
                  <c:v>1029.72</c:v>
                </c:pt>
                <c:pt idx="1081" formatCode="#,##0.00">
                  <c:v>1009.06</c:v>
                </c:pt>
                <c:pt idx="1082">
                  <c:v>980.19</c:v>
                </c:pt>
                <c:pt idx="1083" formatCode="#,##0.00">
                  <c:v>1006.2</c:v>
                </c:pt>
                <c:pt idx="1084" formatCode="#,##0.00">
                  <c:v>1023.46</c:v>
                </c:pt>
                <c:pt idx="1085">
                  <c:v>973.89</c:v>
                </c:pt>
                <c:pt idx="1086">
                  <c:v>982.26</c:v>
                </c:pt>
                <c:pt idx="1087">
                  <c:v>990.47</c:v>
                </c:pt>
                <c:pt idx="1088">
                  <c:v>994.26</c:v>
                </c:pt>
                <c:pt idx="1089">
                  <c:v>957.28</c:v>
                </c:pt>
                <c:pt idx="1090" formatCode="#,##0.00">
                  <c:v>1027.1400000000001</c:v>
                </c:pt>
                <c:pt idx="1091" formatCode="#,##0.00">
                  <c:v>1042.5899999999999</c:v>
                </c:pt>
                <c:pt idx="1092" formatCode="#,##0.00">
                  <c:v>1084.19</c:v>
                </c:pt>
                <c:pt idx="1093" formatCode="#,##0.00">
                  <c:v>1092.8499999999999</c:v>
                </c:pt>
                <c:pt idx="1094" formatCode="#,##0.00">
                  <c:v>1088.1400000000001</c:v>
                </c:pt>
                <c:pt idx="1095" formatCode="#,##0.00">
                  <c:v>1081.24</c:v>
                </c:pt>
                <c:pt idx="1096" formatCode="#,##0.00">
                  <c:v>1091.5999999999999</c:v>
                </c:pt>
                <c:pt idx="1097" formatCode="#,##0.00">
                  <c:v>1098.06</c:v>
                </c:pt>
                <c:pt idx="1098" formatCode="#,##0.00">
                  <c:v>1101.2</c:v>
                </c:pt>
                <c:pt idx="1099" formatCode="#,##0.00">
                  <c:v>1083.67</c:v>
                </c:pt>
                <c:pt idx="1100" formatCode="#,##0.00">
                  <c:v>1062.75</c:v>
                </c:pt>
                <c:pt idx="1101" formatCode="#,##0.00">
                  <c:v>1074.9100000000001</c:v>
                </c:pt>
                <c:pt idx="1102" formatCode="#,##0.00">
                  <c:v>1084.22</c:v>
                </c:pt>
                <c:pt idx="1103" formatCode="#,##0.00">
                  <c:v>1068.98</c:v>
                </c:pt>
                <c:pt idx="1104" formatCode="#,##0.00">
                  <c:v>1083.1400000000001</c:v>
                </c:pt>
                <c:pt idx="1105" formatCode="#,##0.00">
                  <c:v>1089.45</c:v>
                </c:pt>
                <c:pt idx="1106" formatCode="#,##0.00">
                  <c:v>1089.6300000000001</c:v>
                </c:pt>
                <c:pt idx="1107" formatCode="#,##0.00">
                  <c:v>1081.43</c:v>
                </c:pt>
                <c:pt idx="1108" formatCode="#,##0.00">
                  <c:v>1072.1199999999999</c:v>
                </c:pt>
                <c:pt idx="1109" formatCode="#,##0.00">
                  <c:v>1112.44</c:v>
                </c:pt>
                <c:pt idx="1110" formatCode="#,##0.00">
                  <c:v>1120.67</c:v>
                </c:pt>
                <c:pt idx="1111" formatCode="#,##0.00">
                  <c:v>1142.95</c:v>
                </c:pt>
                <c:pt idx="1112" formatCode="#,##0.00">
                  <c:v>1125.21</c:v>
                </c:pt>
                <c:pt idx="1113" formatCode="#,##0.00">
                  <c:v>1130.24</c:v>
                </c:pt>
                <c:pt idx="1114" formatCode="#,##0.00">
                  <c:v>1147.27</c:v>
                </c:pt>
                <c:pt idx="1115" formatCode="#,##0.00">
                  <c:v>1140.8</c:v>
                </c:pt>
                <c:pt idx="1116" formatCode="#,##0.00">
                  <c:v>1139.75</c:v>
                </c:pt>
                <c:pt idx="1117" formatCode="#,##0.00">
                  <c:v>1164.08</c:v>
                </c:pt>
                <c:pt idx="1118" formatCode="#,##0.00">
                  <c:v>1165.07</c:v>
                </c:pt>
                <c:pt idx="1119" formatCode="#,##0.00">
                  <c:v>1184.0999999999999</c:v>
                </c:pt>
                <c:pt idx="1120" formatCode="#,##0.00">
                  <c:v>1186.75</c:v>
                </c:pt>
                <c:pt idx="1121" formatCode="#,##0.00">
                  <c:v>1183.99</c:v>
                </c:pt>
                <c:pt idx="1122" formatCode="#,##0.00">
                  <c:v>1174.81</c:v>
                </c:pt>
                <c:pt idx="1123" formatCode="#,##0.00">
                  <c:v>1177.58</c:v>
                </c:pt>
                <c:pt idx="1124" formatCode="#,##0.00">
                  <c:v>1165.19</c:v>
                </c:pt>
                <c:pt idx="1125" formatCode="#,##0.00">
                  <c:v>1164.33</c:v>
                </c:pt>
                <c:pt idx="1126" formatCode="#,##0.00">
                  <c:v>1158.56</c:v>
                </c:pt>
                <c:pt idx="1127" formatCode="#,##0.00">
                  <c:v>1166.3800000000001</c:v>
                </c:pt>
                <c:pt idx="1128" formatCode="#,##0.00">
                  <c:v>1154.6600000000001</c:v>
                </c:pt>
                <c:pt idx="1129" formatCode="#,##0.00">
                  <c:v>1157.33</c:v>
                </c:pt>
                <c:pt idx="1130" formatCode="#,##0.00">
                  <c:v>1146.42</c:v>
                </c:pt>
                <c:pt idx="1131" formatCode="#,##0.00">
                  <c:v>1148.56</c:v>
                </c:pt>
                <c:pt idx="1132" formatCode="#,##0.00">
                  <c:v>1133.8399999999999</c:v>
                </c:pt>
                <c:pt idx="1133" formatCode="#,##0.00">
                  <c:v>1138.49</c:v>
                </c:pt>
                <c:pt idx="1134" formatCode="#,##0.00">
                  <c:v>1133.2</c:v>
                </c:pt>
                <c:pt idx="1135" formatCode="#,##0.00">
                  <c:v>1129.28</c:v>
                </c:pt>
                <c:pt idx="1136" formatCode="#,##0.00">
                  <c:v>1132.8800000000001</c:v>
                </c:pt>
                <c:pt idx="1137" formatCode="#,##0.00">
                  <c:v>1119.49</c:v>
                </c:pt>
                <c:pt idx="1138" formatCode="#,##0.00">
                  <c:v>1103.21</c:v>
                </c:pt>
                <c:pt idx="1139" formatCode="#,##0.00">
                  <c:v>1100.6500000000001</c:v>
                </c:pt>
                <c:pt idx="1140" formatCode="#,##0.00">
                  <c:v>1106.3699999999999</c:v>
                </c:pt>
                <c:pt idx="1141" formatCode="#,##0.00">
                  <c:v>1107.1099999999999</c:v>
                </c:pt>
                <c:pt idx="1142" formatCode="#,##0.00">
                  <c:v>1087.5899999999999</c:v>
                </c:pt>
                <c:pt idx="1143" formatCode="#,##0.00">
                  <c:v>1077.01</c:v>
                </c:pt>
                <c:pt idx="1144" formatCode="#,##0.00">
                  <c:v>1098.8399999999999</c:v>
                </c:pt>
                <c:pt idx="1145" formatCode="#,##0.00">
                  <c:v>1094.58</c:v>
                </c:pt>
                <c:pt idx="1146" formatCode="#,##0.00">
                  <c:v>1112.28</c:v>
                </c:pt>
                <c:pt idx="1147" formatCode="#,##0.00">
                  <c:v>1118.4100000000001</c:v>
                </c:pt>
                <c:pt idx="1148" formatCode="#,##0.00">
                  <c:v>1115.72</c:v>
                </c:pt>
                <c:pt idx="1149" formatCode="#,##0.00">
                  <c:v>1113.8599999999999</c:v>
                </c:pt>
                <c:pt idx="1150" formatCode="#,##0.00">
                  <c:v>1094.83</c:v>
                </c:pt>
                <c:pt idx="1151" formatCode="#,##0.00">
                  <c:v>1082.73</c:v>
                </c:pt>
                <c:pt idx="1152" formatCode="#,##0.00">
                  <c:v>1093.22</c:v>
                </c:pt>
                <c:pt idx="1153" formatCode="#,##0.00">
                  <c:v>1090.98</c:v>
                </c:pt>
                <c:pt idx="1154" formatCode="#,##0.00">
                  <c:v>1090.82</c:v>
                </c:pt>
                <c:pt idx="1155" formatCode="#,##0.00">
                  <c:v>1097.5999999999999</c:v>
                </c:pt>
                <c:pt idx="1156" formatCode="#,##0.00">
                  <c:v>1092.23</c:v>
                </c:pt>
                <c:pt idx="1157" formatCode="#,##0.00">
                  <c:v>1094.02</c:v>
                </c:pt>
                <c:pt idx="1158" formatCode="#,##0.00">
                  <c:v>1110.47</c:v>
                </c:pt>
                <c:pt idx="1159" formatCode="#,##0.00">
                  <c:v>1114.6400000000001</c:v>
                </c:pt>
                <c:pt idx="1160" formatCode="#,##0.00">
                  <c:v>1119.06</c:v>
                </c:pt>
                <c:pt idx="1161" formatCode="#,##0.00">
                  <c:v>1109.52</c:v>
                </c:pt>
                <c:pt idx="1162" formatCode="#,##0.00">
                  <c:v>1105.82</c:v>
                </c:pt>
                <c:pt idx="1163" formatCode="#,##0.00">
                  <c:v>1108.73</c:v>
                </c:pt>
                <c:pt idx="1164" formatCode="#,##0.00">
                  <c:v>1117.3699999999999</c:v>
                </c:pt>
                <c:pt idx="1165" formatCode="#,##0.00">
                  <c:v>1118.8599999999999</c:v>
                </c:pt>
                <c:pt idx="1166" formatCode="#,##0.00">
                  <c:v>1115.79</c:v>
                </c:pt>
                <c:pt idx="1167" formatCode="#,##0.00">
                  <c:v>1106.6400000000001</c:v>
                </c:pt>
                <c:pt idx="1168" formatCode="#,##0.00">
                  <c:v>1108.1400000000001</c:v>
                </c:pt>
                <c:pt idx="1169" formatCode="#,##0.00">
                  <c:v>1095.1400000000001</c:v>
                </c:pt>
                <c:pt idx="1170" formatCode="#,##0.00">
                  <c:v>1104.92</c:v>
                </c:pt>
                <c:pt idx="1171" formatCode="#,##0.00">
                  <c:v>1115.5</c:v>
                </c:pt>
                <c:pt idx="1172" formatCode="#,##0.00">
                  <c:v>1122.07</c:v>
                </c:pt>
                <c:pt idx="1173" formatCode="#,##0.00">
                  <c:v>1121</c:v>
                </c:pt>
                <c:pt idx="1174" formatCode="#,##0.00">
                  <c:v>1111.75</c:v>
                </c:pt>
                <c:pt idx="1175" formatCode="#,##0.00">
                  <c:v>1094.6300000000001</c:v>
                </c:pt>
                <c:pt idx="1176" formatCode="#,##0.00">
                  <c:v>1085.1099999999999</c:v>
                </c:pt>
                <c:pt idx="1177" formatCode="#,##0.00">
                  <c:v>1086.54</c:v>
                </c:pt>
                <c:pt idx="1178" formatCode="#,##0.00">
                  <c:v>1107.9000000000001</c:v>
                </c:pt>
                <c:pt idx="1179" formatCode="#,##0.00">
                  <c:v>1119.58</c:v>
                </c:pt>
                <c:pt idx="1180" formatCode="#,##0.00">
                  <c:v>1130.54</c:v>
                </c:pt>
                <c:pt idx="1181" formatCode="#,##0.00">
                  <c:v>1126.67</c:v>
                </c:pt>
                <c:pt idx="1182" formatCode="#,##0.00">
                  <c:v>1123.6500000000001</c:v>
                </c:pt>
                <c:pt idx="1183" formatCode="#,##0.00">
                  <c:v>1122.72</c:v>
                </c:pt>
                <c:pt idx="1184" formatCode="#,##0.00">
                  <c:v>1108.17</c:v>
                </c:pt>
                <c:pt idx="1185" formatCode="#,##0.00">
                  <c:v>1119.32</c:v>
                </c:pt>
                <c:pt idx="1186" formatCode="#,##0.00">
                  <c:v>1115.75</c:v>
                </c:pt>
                <c:pt idx="1187" formatCode="#,##0.00">
                  <c:v>1109.69</c:v>
                </c:pt>
                <c:pt idx="1188" formatCode="#,##0.00">
                  <c:v>1110.67</c:v>
                </c:pt>
                <c:pt idx="1189" formatCode="#,##0.00">
                  <c:v>1101.6500000000001</c:v>
                </c:pt>
                <c:pt idx="1190" formatCode="#,##0.00">
                  <c:v>1109.54</c:v>
                </c:pt>
                <c:pt idx="1191" formatCode="#,##0.00">
                  <c:v>1121.3800000000001</c:v>
                </c:pt>
                <c:pt idx="1192" formatCode="#,##0.00">
                  <c:v>1122.7</c:v>
                </c:pt>
                <c:pt idx="1193" formatCode="#,##0.00">
                  <c:v>1120.01</c:v>
                </c:pt>
                <c:pt idx="1194" formatCode="#,##0.00">
                  <c:v>1108.1500000000001</c:v>
                </c:pt>
                <c:pt idx="1195" formatCode="#,##0.00">
                  <c:v>1101.75</c:v>
                </c:pt>
                <c:pt idx="1196" formatCode="#,##0.00">
                  <c:v>1093.55</c:v>
                </c:pt>
                <c:pt idx="1197" formatCode="#,##0.00">
                  <c:v>1095.44</c:v>
                </c:pt>
                <c:pt idx="1198" formatCode="#,##0.00">
                  <c:v>1100.8</c:v>
                </c:pt>
                <c:pt idx="1199" formatCode="#,##0.00">
                  <c:v>1101.93</c:v>
                </c:pt>
                <c:pt idx="1200" formatCode="#,##0.00">
                  <c:v>1105.6500000000001</c:v>
                </c:pt>
                <c:pt idx="1201" formatCode="#,##0.00">
                  <c:v>1095.55</c:v>
                </c:pt>
                <c:pt idx="1202" formatCode="#,##0.00">
                  <c:v>1099.1600000000001</c:v>
                </c:pt>
                <c:pt idx="1203" formatCode="#,##0.00">
                  <c:v>1089.74</c:v>
                </c:pt>
                <c:pt idx="1204" formatCode="#,##0.00">
                  <c:v>1085.52</c:v>
                </c:pt>
                <c:pt idx="1205" formatCode="#,##0.00">
                  <c:v>1080.45</c:v>
                </c:pt>
                <c:pt idx="1206" formatCode="#,##0.00">
                  <c:v>1079.27</c:v>
                </c:pt>
                <c:pt idx="1207" formatCode="#,##0.00">
                  <c:v>1068.6099999999999</c:v>
                </c:pt>
                <c:pt idx="1208" formatCode="#,##0.00">
                  <c:v>1069.92</c:v>
                </c:pt>
                <c:pt idx="1209" formatCode="#,##0.00">
                  <c:v>1068.47</c:v>
                </c:pt>
                <c:pt idx="1210" formatCode="#,##0.00">
                  <c:v>1064.25</c:v>
                </c:pt>
                <c:pt idx="1211" formatCode="#,##0.00">
                  <c:v>1052.31</c:v>
                </c:pt>
                <c:pt idx="1212" formatCode="#,##0.00">
                  <c:v>1055.69</c:v>
                </c:pt>
                <c:pt idx="1213" formatCode="#,##0.00">
                  <c:v>1035.05</c:v>
                </c:pt>
                <c:pt idx="1214" formatCode="#,##0.00">
                  <c:v>1047.33</c:v>
                </c:pt>
                <c:pt idx="1215" formatCode="#,##0.00">
                  <c:v>1052.02</c:v>
                </c:pt>
                <c:pt idx="1216" formatCode="#,##0.00">
                  <c:v>1047.7</c:v>
                </c:pt>
                <c:pt idx="1217" formatCode="#,##0.00">
                  <c:v>1049.3399999999999</c:v>
                </c:pt>
                <c:pt idx="1218" formatCode="#,##0.00">
                  <c:v>1048.67</c:v>
                </c:pt>
                <c:pt idx="1219" formatCode="#,##0.00">
                  <c:v>1042.9000000000001</c:v>
                </c:pt>
                <c:pt idx="1220" formatCode="#,##0.00">
                  <c:v>1030.56</c:v>
                </c:pt>
                <c:pt idx="1221" formatCode="#,##0.00">
                  <c:v>1038.1400000000001</c:v>
                </c:pt>
                <c:pt idx="1222" formatCode="#,##0.00">
                  <c:v>1034.21</c:v>
                </c:pt>
                <c:pt idx="1223" formatCode="#,##0.00">
                  <c:v>1028.28</c:v>
                </c:pt>
                <c:pt idx="1224" formatCode="#,##0.00">
                  <c:v>1032.08</c:v>
                </c:pt>
                <c:pt idx="1225" formatCode="#,##0.00">
                  <c:v>1022.76</c:v>
                </c:pt>
                <c:pt idx="1226" formatCode="#,##0.00">
                  <c:v>1020.09</c:v>
                </c:pt>
                <c:pt idx="1227" formatCode="#,##0.00">
                  <c:v>1024.1400000000001</c:v>
                </c:pt>
                <c:pt idx="1228" formatCode="#,##0.00">
                  <c:v>1020.01</c:v>
                </c:pt>
                <c:pt idx="1229" formatCode="#,##0.00">
                  <c:v>1019.01</c:v>
                </c:pt>
                <c:pt idx="1230" formatCode="#,##0.00">
                  <c:v>1010.74</c:v>
                </c:pt>
                <c:pt idx="1231" formatCode="#,##0.00">
                  <c:v>1012.46</c:v>
                </c:pt>
                <c:pt idx="1232" formatCode="#,##0.00">
                  <c:v>1003.54</c:v>
                </c:pt>
                <c:pt idx="1233" formatCode="#,##0.00">
                  <c:v>1006.9</c:v>
                </c:pt>
                <c:pt idx="1234" formatCode="#,##0.00">
                  <c:v>1006</c:v>
                </c:pt>
                <c:pt idx="1235" formatCode="#,##0.00">
                  <c:v>1001.27</c:v>
                </c:pt>
                <c:pt idx="1236">
                  <c:v>980.28</c:v>
                </c:pt>
                <c:pt idx="1237">
                  <c:v>985.49</c:v>
                </c:pt>
                <c:pt idx="1238">
                  <c:v>977.46</c:v>
                </c:pt>
                <c:pt idx="1239">
                  <c:v>969.02</c:v>
                </c:pt>
                <c:pt idx="1240">
                  <c:v>956.95</c:v>
                </c:pt>
                <c:pt idx="1241">
                  <c:v>957.59</c:v>
                </c:pt>
                <c:pt idx="1242">
                  <c:v>963.04</c:v>
                </c:pt>
                <c:pt idx="1243">
                  <c:v>970.81</c:v>
                </c:pt>
                <c:pt idx="1244">
                  <c:v>978.6</c:v>
                </c:pt>
                <c:pt idx="1245">
                  <c:v>961.51</c:v>
                </c:pt>
                <c:pt idx="1246">
                  <c:v>950.73</c:v>
                </c:pt>
                <c:pt idx="1247">
                  <c:v>957.94</c:v>
                </c:pt>
                <c:pt idx="1248">
                  <c:v>952.12</c:v>
                </c:pt>
                <c:pt idx="1249">
                  <c:v>939.21</c:v>
                </c:pt>
                <c:pt idx="1250">
                  <c:v>927.69</c:v>
                </c:pt>
                <c:pt idx="1251">
                  <c:v>956.05</c:v>
                </c:pt>
                <c:pt idx="1252">
                  <c:v>964</c:v>
                </c:pt>
                <c:pt idx="1253">
                  <c:v>966.58</c:v>
                </c:pt>
                <c:pt idx="1254">
                  <c:v>977.07</c:v>
                </c:pt>
                <c:pt idx="1255">
                  <c:v>975.04</c:v>
                </c:pt>
                <c:pt idx="1256">
                  <c:v>970.43</c:v>
                </c:pt>
                <c:pt idx="1257">
                  <c:v>970.84</c:v>
                </c:pt>
                <c:pt idx="1258">
                  <c:v>953.35</c:v>
                </c:pt>
                <c:pt idx="1259">
                  <c:v>936.46</c:v>
                </c:pt>
                <c:pt idx="1260">
                  <c:v>932.7</c:v>
                </c:pt>
                <c:pt idx="1261">
                  <c:v>939.13</c:v>
                </c:pt>
                <c:pt idx="1262">
                  <c:v>953.7</c:v>
                </c:pt>
                <c:pt idx="1263">
                  <c:v>946.78</c:v>
                </c:pt>
                <c:pt idx="1264">
                  <c:v>955.3</c:v>
                </c:pt>
                <c:pt idx="1265">
                  <c:v>965.54</c:v>
                </c:pt>
                <c:pt idx="1266">
                  <c:v>968.04</c:v>
                </c:pt>
                <c:pt idx="1267">
                  <c:v>963.39</c:v>
                </c:pt>
                <c:pt idx="1268">
                  <c:v>953.39</c:v>
                </c:pt>
                <c:pt idx="1269">
                  <c:v>954.94</c:v>
                </c:pt>
                <c:pt idx="1270">
                  <c:v>969.79</c:v>
                </c:pt>
                <c:pt idx="1271">
                  <c:v>975.78</c:v>
                </c:pt>
                <c:pt idx="1272">
                  <c:v>982.37</c:v>
                </c:pt>
                <c:pt idx="1273">
                  <c:v>983.79</c:v>
                </c:pt>
                <c:pt idx="1274">
                  <c:v>973.1</c:v>
                </c:pt>
                <c:pt idx="1275">
                  <c:v>976.77</c:v>
                </c:pt>
                <c:pt idx="1276">
                  <c:v>971.68</c:v>
                </c:pt>
                <c:pt idx="1277">
                  <c:v>974.78</c:v>
                </c:pt>
                <c:pt idx="1278">
                  <c:v>955.4</c:v>
                </c:pt>
                <c:pt idx="1279">
                  <c:v>951.64</c:v>
                </c:pt>
                <c:pt idx="1280">
                  <c:v>950.82</c:v>
                </c:pt>
                <c:pt idx="1281">
                  <c:v>946.67</c:v>
                </c:pt>
                <c:pt idx="1282">
                  <c:v>963.09</c:v>
                </c:pt>
                <c:pt idx="1283">
                  <c:v>958.98</c:v>
                </c:pt>
                <c:pt idx="1284">
                  <c:v>944.59</c:v>
                </c:pt>
                <c:pt idx="1285">
                  <c:v>938.23</c:v>
                </c:pt>
                <c:pt idx="1286">
                  <c:v>946.2</c:v>
                </c:pt>
                <c:pt idx="1287">
                  <c:v>928.35</c:v>
                </c:pt>
                <c:pt idx="1288">
                  <c:v>916.66</c:v>
                </c:pt>
                <c:pt idx="1289">
                  <c:v>905.96</c:v>
                </c:pt>
                <c:pt idx="1290">
                  <c:v>923.78</c:v>
                </c:pt>
                <c:pt idx="1291">
                  <c:v>921.13</c:v>
                </c:pt>
                <c:pt idx="1292">
                  <c:v>927.51</c:v>
                </c:pt>
                <c:pt idx="1293">
                  <c:v>938.03</c:v>
                </c:pt>
                <c:pt idx="1294">
                  <c:v>942.76</c:v>
                </c:pt>
                <c:pt idx="1295">
                  <c:v>940.76</c:v>
                </c:pt>
                <c:pt idx="1296">
                  <c:v>938.99</c:v>
                </c:pt>
                <c:pt idx="1297">
                  <c:v>914.62</c:v>
                </c:pt>
                <c:pt idx="1298">
                  <c:v>903.68</c:v>
                </c:pt>
                <c:pt idx="1299">
                  <c:v>919.16</c:v>
                </c:pt>
                <c:pt idx="1300">
                  <c:v>921.85</c:v>
                </c:pt>
                <c:pt idx="1301">
                  <c:v>876.99</c:v>
                </c:pt>
                <c:pt idx="1302">
                  <c:v>941.64</c:v>
                </c:pt>
                <c:pt idx="1303">
                  <c:v>950.69</c:v>
                </c:pt>
                <c:pt idx="1304">
                  <c:v>968.49</c:v>
                </c:pt>
                <c:pt idx="1305">
                  <c:v>972.28</c:v>
                </c:pt>
                <c:pt idx="1306">
                  <c:v>955.61</c:v>
                </c:pt>
                <c:pt idx="1307">
                  <c:v>944.16</c:v>
                </c:pt>
                <c:pt idx="1308">
                  <c:v>955.23</c:v>
                </c:pt>
                <c:pt idx="1309">
                  <c:v>965.72</c:v>
                </c:pt>
                <c:pt idx="1310">
                  <c:v>970.28</c:v>
                </c:pt>
                <c:pt idx="1311">
                  <c:v>968.1</c:v>
                </c:pt>
                <c:pt idx="1312">
                  <c:v>966.98</c:v>
                </c:pt>
                <c:pt idx="1313">
                  <c:v>970.62</c:v>
                </c:pt>
                <c:pt idx="1314">
                  <c:v>973.84</c:v>
                </c:pt>
                <c:pt idx="1315">
                  <c:v>983.12</c:v>
                </c:pt>
                <c:pt idx="1316">
                  <c:v>972.69</c:v>
                </c:pt>
                <c:pt idx="1317">
                  <c:v>965.03</c:v>
                </c:pt>
                <c:pt idx="1318">
                  <c:v>960.46</c:v>
                </c:pt>
                <c:pt idx="1319">
                  <c:v>955.41</c:v>
                </c:pt>
                <c:pt idx="1320">
                  <c:v>947.28</c:v>
                </c:pt>
                <c:pt idx="1321">
                  <c:v>953.34</c:v>
                </c:pt>
                <c:pt idx="1322">
                  <c:v>945.22</c:v>
                </c:pt>
                <c:pt idx="1323">
                  <c:v>937.91</c:v>
                </c:pt>
                <c:pt idx="1324">
                  <c:v>944.48</c:v>
                </c:pt>
                <c:pt idx="1325">
                  <c:v>951.93</c:v>
                </c:pt>
                <c:pt idx="1326">
                  <c:v>955.43</c:v>
                </c:pt>
                <c:pt idx="1327">
                  <c:v>950.51</c:v>
                </c:pt>
                <c:pt idx="1328">
                  <c:v>947.29</c:v>
                </c:pt>
                <c:pt idx="1329">
                  <c:v>943</c:v>
                </c:pt>
                <c:pt idx="1330">
                  <c:v>945.64</c:v>
                </c:pt>
                <c:pt idx="1331">
                  <c:v>919.77</c:v>
                </c:pt>
                <c:pt idx="1332">
                  <c:v>923.91</c:v>
                </c:pt>
                <c:pt idx="1333">
                  <c:v>912.59</c:v>
                </c:pt>
                <c:pt idx="1334">
                  <c:v>919.03</c:v>
                </c:pt>
                <c:pt idx="1335">
                  <c:v>933.62</c:v>
                </c:pt>
                <c:pt idx="1336">
                  <c:v>931.2</c:v>
                </c:pt>
                <c:pt idx="1337">
                  <c:v>929.05</c:v>
                </c:pt>
                <c:pt idx="1338">
                  <c:v>930.87</c:v>
                </c:pt>
                <c:pt idx="1339">
                  <c:v>927.86</c:v>
                </c:pt>
                <c:pt idx="1340">
                  <c:v>927.58</c:v>
                </c:pt>
                <c:pt idx="1341">
                  <c:v>899.47</c:v>
                </c:pt>
                <c:pt idx="1342">
                  <c:v>903.67</c:v>
                </c:pt>
                <c:pt idx="1343">
                  <c:v>913.7</c:v>
                </c:pt>
                <c:pt idx="1344">
                  <c:v>913.02</c:v>
                </c:pt>
                <c:pt idx="1345">
                  <c:v>920.16</c:v>
                </c:pt>
                <c:pt idx="1346">
                  <c:v>923.55</c:v>
                </c:pt>
                <c:pt idx="1347">
                  <c:v>925.05</c:v>
                </c:pt>
                <c:pt idx="1348">
                  <c:v>939.35</c:v>
                </c:pt>
                <c:pt idx="1349">
                  <c:v>926.01</c:v>
                </c:pt>
                <c:pt idx="1350">
                  <c:v>912.49</c:v>
                </c:pt>
                <c:pt idx="1351">
                  <c:v>900.81</c:v>
                </c:pt>
                <c:pt idx="1352">
                  <c:v>924.77</c:v>
                </c:pt>
                <c:pt idx="1353">
                  <c:v>922.02</c:v>
                </c:pt>
                <c:pt idx="1354">
                  <c:v>926.53</c:v>
                </c:pt>
                <c:pt idx="1355">
                  <c:v>937</c:v>
                </c:pt>
                <c:pt idx="1356">
                  <c:v>933.54</c:v>
                </c:pt>
                <c:pt idx="1357">
                  <c:v>951.19</c:v>
                </c:pt>
                <c:pt idx="1358">
                  <c:v>960.32</c:v>
                </c:pt>
                <c:pt idx="1359">
                  <c:v>952.37</c:v>
                </c:pt>
                <c:pt idx="1360">
                  <c:v>950.3</c:v>
                </c:pt>
                <c:pt idx="1361">
                  <c:v>947.14</c:v>
                </c:pt>
                <c:pt idx="1362">
                  <c:v>954.29</c:v>
                </c:pt>
                <c:pt idx="1363">
                  <c:v>952.29</c:v>
                </c:pt>
                <c:pt idx="1364">
                  <c:v>942.29</c:v>
                </c:pt>
                <c:pt idx="1365">
                  <c:v>936.45</c:v>
                </c:pt>
                <c:pt idx="1366">
                  <c:v>938.79</c:v>
                </c:pt>
                <c:pt idx="1367">
                  <c:v>940.3</c:v>
                </c:pt>
                <c:pt idx="1368">
                  <c:v>936.56</c:v>
                </c:pt>
                <c:pt idx="1369">
                  <c:v>933.98</c:v>
                </c:pt>
                <c:pt idx="1370">
                  <c:v>912.94</c:v>
                </c:pt>
                <c:pt idx="1371">
                  <c:v>915.3</c:v>
                </c:pt>
                <c:pt idx="1372">
                  <c:v>931.61</c:v>
                </c:pt>
                <c:pt idx="1373">
                  <c:v>936.59</c:v>
                </c:pt>
                <c:pt idx="1374">
                  <c:v>925.76</c:v>
                </c:pt>
                <c:pt idx="1375">
                  <c:v>918.38</c:v>
                </c:pt>
                <c:pt idx="1376">
                  <c:v>916.68</c:v>
                </c:pt>
                <c:pt idx="1377">
                  <c:v>913.78</c:v>
                </c:pt>
                <c:pt idx="1378">
                  <c:v>907.54</c:v>
                </c:pt>
                <c:pt idx="1379">
                  <c:v>918.75</c:v>
                </c:pt>
                <c:pt idx="1380">
                  <c:v>912.2</c:v>
                </c:pt>
                <c:pt idx="1381">
                  <c:v>916.92</c:v>
                </c:pt>
                <c:pt idx="1382">
                  <c:v>904.03</c:v>
                </c:pt>
                <c:pt idx="1383">
                  <c:v>891.03</c:v>
                </c:pt>
                <c:pt idx="1384">
                  <c:v>885.14</c:v>
                </c:pt>
                <c:pt idx="1385">
                  <c:v>887.3</c:v>
                </c:pt>
                <c:pt idx="1386">
                  <c:v>883.68</c:v>
                </c:pt>
                <c:pt idx="1387">
                  <c:v>888.99</c:v>
                </c:pt>
                <c:pt idx="1388">
                  <c:v>896.34</c:v>
                </c:pt>
                <c:pt idx="1389">
                  <c:v>878.62</c:v>
                </c:pt>
                <c:pt idx="1390">
                  <c:v>898.7</c:v>
                </c:pt>
                <c:pt idx="1391">
                  <c:v>897.99</c:v>
                </c:pt>
                <c:pt idx="1392">
                  <c:v>889.06</c:v>
                </c:pt>
                <c:pt idx="1393">
                  <c:v>894.42</c:v>
                </c:pt>
                <c:pt idx="1394">
                  <c:v>893.9</c:v>
                </c:pt>
                <c:pt idx="1395">
                  <c:v>893.27</c:v>
                </c:pt>
                <c:pt idx="1396">
                  <c:v>883.48</c:v>
                </c:pt>
                <c:pt idx="1397">
                  <c:v>869.57</c:v>
                </c:pt>
                <c:pt idx="1398">
                  <c:v>865.27</c:v>
                </c:pt>
                <c:pt idx="1399">
                  <c:v>862.91</c:v>
                </c:pt>
                <c:pt idx="1400">
                  <c:v>858.01</c:v>
                </c:pt>
                <c:pt idx="1401">
                  <c:v>843.43</c:v>
                </c:pt>
                <c:pt idx="1402">
                  <c:v>840.11</c:v>
                </c:pt>
                <c:pt idx="1403">
                  <c:v>845.48</c:v>
                </c:pt>
                <c:pt idx="1404">
                  <c:v>846.36</c:v>
                </c:pt>
                <c:pt idx="1405">
                  <c:v>848.28</c:v>
                </c:pt>
                <c:pt idx="1406">
                  <c:v>844.08</c:v>
                </c:pt>
                <c:pt idx="1407">
                  <c:v>847.21</c:v>
                </c:pt>
                <c:pt idx="1408">
                  <c:v>849.71</c:v>
                </c:pt>
                <c:pt idx="1409">
                  <c:v>847.03</c:v>
                </c:pt>
                <c:pt idx="1410">
                  <c:v>835.66</c:v>
                </c:pt>
                <c:pt idx="1411">
                  <c:v>839.35</c:v>
                </c:pt>
                <c:pt idx="1412">
                  <c:v>841.66</c:v>
                </c:pt>
                <c:pt idx="1413">
                  <c:v>833.27</c:v>
                </c:pt>
                <c:pt idx="1414">
                  <c:v>829.75</c:v>
                </c:pt>
                <c:pt idx="1415">
                  <c:v>841.88</c:v>
                </c:pt>
                <c:pt idx="1416">
                  <c:v>836.04</c:v>
                </c:pt>
                <c:pt idx="1417">
                  <c:v>833.13</c:v>
                </c:pt>
                <c:pt idx="1418">
                  <c:v>837.66</c:v>
                </c:pt>
                <c:pt idx="1419">
                  <c:v>824.78</c:v>
                </c:pt>
                <c:pt idx="1420">
                  <c:v>820.26</c:v>
                </c:pt>
                <c:pt idx="1421">
                  <c:v>815.62</c:v>
                </c:pt>
                <c:pt idx="1422">
                  <c:v>827.76</c:v>
                </c:pt>
                <c:pt idx="1423">
                  <c:v>830.24</c:v>
                </c:pt>
                <c:pt idx="1424">
                  <c:v>812.97</c:v>
                </c:pt>
                <c:pt idx="1425">
                  <c:v>798.53</c:v>
                </c:pt>
                <c:pt idx="1426">
                  <c:v>801.34</c:v>
                </c:pt>
                <c:pt idx="1427">
                  <c:v>794.05</c:v>
                </c:pt>
                <c:pt idx="1428">
                  <c:v>772.96</c:v>
                </c:pt>
                <c:pt idx="1429">
                  <c:v>765.37</c:v>
                </c:pt>
                <c:pt idx="1430">
                  <c:v>771.18</c:v>
                </c:pt>
                <c:pt idx="1431">
                  <c:v>773.64</c:v>
                </c:pt>
                <c:pt idx="1432">
                  <c:v>774.61</c:v>
                </c:pt>
                <c:pt idx="1433">
                  <c:v>760.37</c:v>
                </c:pt>
                <c:pt idx="1434">
                  <c:v>766.34</c:v>
                </c:pt>
                <c:pt idx="1435">
                  <c:v>761.77</c:v>
                </c:pt>
                <c:pt idx="1436">
                  <c:v>763.53</c:v>
                </c:pt>
                <c:pt idx="1437">
                  <c:v>754.72</c:v>
                </c:pt>
                <c:pt idx="1438">
                  <c:v>743.73</c:v>
                </c:pt>
                <c:pt idx="1439">
                  <c:v>737.65</c:v>
                </c:pt>
                <c:pt idx="1440">
                  <c:v>758.34</c:v>
                </c:pt>
                <c:pt idx="1441">
                  <c:v>760.6</c:v>
                </c:pt>
                <c:pt idx="1442">
                  <c:v>766.12</c:v>
                </c:pt>
                <c:pt idx="1443">
                  <c:v>762.13</c:v>
                </c:pt>
                <c:pt idx="1444">
                  <c:v>757.9</c:v>
                </c:pt>
                <c:pt idx="1445">
                  <c:v>750.32</c:v>
                </c:pt>
                <c:pt idx="1446">
                  <c:v>750.11</c:v>
                </c:pt>
                <c:pt idx="1447">
                  <c:v>759.64</c:v>
                </c:pt>
                <c:pt idx="1448">
                  <c:v>757.12</c:v>
                </c:pt>
                <c:pt idx="1449">
                  <c:v>773.88</c:v>
                </c:pt>
                <c:pt idx="1450">
                  <c:v>790.5</c:v>
                </c:pt>
                <c:pt idx="1451">
                  <c:v>789.07</c:v>
                </c:pt>
                <c:pt idx="1452">
                  <c:v>790.89</c:v>
                </c:pt>
                <c:pt idx="1453">
                  <c:v>784.1</c:v>
                </c:pt>
                <c:pt idx="1454">
                  <c:v>782.65</c:v>
                </c:pt>
                <c:pt idx="1455">
                  <c:v>785.77</c:v>
                </c:pt>
                <c:pt idx="1456">
                  <c:v>789.66</c:v>
                </c:pt>
                <c:pt idx="1457">
                  <c:v>795.71</c:v>
                </c:pt>
                <c:pt idx="1458">
                  <c:v>793.17</c:v>
                </c:pt>
                <c:pt idx="1459">
                  <c:v>789.56</c:v>
                </c:pt>
                <c:pt idx="1460">
                  <c:v>804.26</c:v>
                </c:pt>
                <c:pt idx="1461">
                  <c:v>811.34</c:v>
                </c:pt>
                <c:pt idx="1462">
                  <c:v>813.65</c:v>
                </c:pt>
                <c:pt idx="1463">
                  <c:v>804.97</c:v>
                </c:pt>
                <c:pt idx="1464">
                  <c:v>798.56</c:v>
                </c:pt>
                <c:pt idx="1465">
                  <c:v>801.99</c:v>
                </c:pt>
                <c:pt idx="1466">
                  <c:v>790.95</c:v>
                </c:pt>
                <c:pt idx="1467">
                  <c:v>795.31</c:v>
                </c:pt>
                <c:pt idx="1468">
                  <c:v>790.82</c:v>
                </c:pt>
                <c:pt idx="1469">
                  <c:v>795.07</c:v>
                </c:pt>
                <c:pt idx="1470">
                  <c:v>805.68</c:v>
                </c:pt>
                <c:pt idx="1471">
                  <c:v>812.1</c:v>
                </c:pt>
                <c:pt idx="1472">
                  <c:v>810.28</c:v>
                </c:pt>
                <c:pt idx="1473">
                  <c:v>801.77</c:v>
                </c:pt>
                <c:pt idx="1474">
                  <c:v>802.8</c:v>
                </c:pt>
                <c:pt idx="1475">
                  <c:v>812.49</c:v>
                </c:pt>
                <c:pt idx="1476">
                  <c:v>816.29</c:v>
                </c:pt>
                <c:pt idx="1477">
                  <c:v>808.48</c:v>
                </c:pt>
                <c:pt idx="1478">
                  <c:v>811.82</c:v>
                </c:pt>
                <c:pt idx="1479">
                  <c:v>802.77</c:v>
                </c:pt>
                <c:pt idx="1480">
                  <c:v>789.59</c:v>
                </c:pt>
                <c:pt idx="1481">
                  <c:v>785.43</c:v>
                </c:pt>
                <c:pt idx="1482">
                  <c:v>789.56</c:v>
                </c:pt>
                <c:pt idx="1483">
                  <c:v>780.15</c:v>
                </c:pt>
                <c:pt idx="1484">
                  <c:v>778.28</c:v>
                </c:pt>
                <c:pt idx="1485">
                  <c:v>789.26</c:v>
                </c:pt>
                <c:pt idx="1486">
                  <c:v>786.73</c:v>
                </c:pt>
                <c:pt idx="1487">
                  <c:v>786.16</c:v>
                </c:pt>
                <c:pt idx="1488">
                  <c:v>784.17</c:v>
                </c:pt>
                <c:pt idx="1489">
                  <c:v>772.5</c:v>
                </c:pt>
                <c:pt idx="1490">
                  <c:v>765.02</c:v>
                </c:pt>
                <c:pt idx="1491">
                  <c:v>765.02</c:v>
                </c:pt>
                <c:pt idx="1492">
                  <c:v>770.52</c:v>
                </c:pt>
                <c:pt idx="1493">
                  <c:v>777.56</c:v>
                </c:pt>
                <c:pt idx="1494">
                  <c:v>786.23</c:v>
                </c:pt>
                <c:pt idx="1495">
                  <c:v>782.72</c:v>
                </c:pt>
                <c:pt idx="1496">
                  <c:v>776.7</c:v>
                </c:pt>
                <c:pt idx="1497">
                  <c:v>776.17</c:v>
                </c:pt>
                <c:pt idx="1498">
                  <c:v>769.75</c:v>
                </c:pt>
                <c:pt idx="1499">
                  <c:v>767.2</c:v>
                </c:pt>
                <c:pt idx="1500">
                  <c:v>768.86</c:v>
                </c:pt>
                <c:pt idx="1501">
                  <c:v>759.51</c:v>
                </c:pt>
                <c:pt idx="1502">
                  <c:v>759.5</c:v>
                </c:pt>
                <c:pt idx="1503">
                  <c:v>754.85</c:v>
                </c:pt>
                <c:pt idx="1504">
                  <c:v>748.41</c:v>
                </c:pt>
                <c:pt idx="1505">
                  <c:v>753.23</c:v>
                </c:pt>
                <c:pt idx="1506">
                  <c:v>747.65</c:v>
                </c:pt>
                <c:pt idx="1507">
                  <c:v>748.03</c:v>
                </c:pt>
                <c:pt idx="1508">
                  <c:v>737.01</c:v>
                </c:pt>
                <c:pt idx="1509">
                  <c:v>740.74</c:v>
                </c:pt>
                <c:pt idx="1510">
                  <c:v>753.85</c:v>
                </c:pt>
                <c:pt idx="1511">
                  <c:v>756.79</c:v>
                </c:pt>
                <c:pt idx="1512">
                  <c:v>755.82</c:v>
                </c:pt>
                <c:pt idx="1513">
                  <c:v>751.03</c:v>
                </c:pt>
                <c:pt idx="1514">
                  <c:v>746.92</c:v>
                </c:pt>
                <c:pt idx="1515">
                  <c:v>748.87</c:v>
                </c:pt>
                <c:pt idx="1516">
                  <c:v>745.76</c:v>
                </c:pt>
                <c:pt idx="1517">
                  <c:v>731.54</c:v>
                </c:pt>
                <c:pt idx="1518">
                  <c:v>726.04</c:v>
                </c:pt>
                <c:pt idx="1519">
                  <c:v>720.98</c:v>
                </c:pt>
                <c:pt idx="1520">
                  <c:v>728.64</c:v>
                </c:pt>
                <c:pt idx="1521">
                  <c:v>729.33</c:v>
                </c:pt>
                <c:pt idx="1522">
                  <c:v>740.73</c:v>
                </c:pt>
                <c:pt idx="1523">
                  <c:v>747.54</c:v>
                </c:pt>
                <c:pt idx="1524">
                  <c:v>749.81</c:v>
                </c:pt>
                <c:pt idx="1525">
                  <c:v>739.6</c:v>
                </c:pt>
                <c:pt idx="1526">
                  <c:v>744.38</c:v>
                </c:pt>
                <c:pt idx="1527">
                  <c:v>745.1</c:v>
                </c:pt>
                <c:pt idx="1528">
                  <c:v>748.28</c:v>
                </c:pt>
                <c:pt idx="1529">
                  <c:v>756.56</c:v>
                </c:pt>
                <c:pt idx="1530">
                  <c:v>757.02</c:v>
                </c:pt>
                <c:pt idx="1531">
                  <c:v>755</c:v>
                </c:pt>
                <c:pt idx="1532">
                  <c:v>755.96</c:v>
                </c:pt>
                <c:pt idx="1533">
                  <c:v>757.03</c:v>
                </c:pt>
                <c:pt idx="1534">
                  <c:v>748.73</c:v>
                </c:pt>
                <c:pt idx="1535">
                  <c:v>742.75</c:v>
                </c:pt>
                <c:pt idx="1536">
                  <c:v>743.95</c:v>
                </c:pt>
                <c:pt idx="1537">
                  <c:v>742.16</c:v>
                </c:pt>
                <c:pt idx="1538">
                  <c:v>737.02</c:v>
                </c:pt>
                <c:pt idx="1539">
                  <c:v>737.62</c:v>
                </c:pt>
                <c:pt idx="1540">
                  <c:v>735.88</c:v>
                </c:pt>
                <c:pt idx="1541">
                  <c:v>731.13</c:v>
                </c:pt>
                <c:pt idx="1542">
                  <c:v>729.56</c:v>
                </c:pt>
                <c:pt idx="1543">
                  <c:v>731.87</c:v>
                </c:pt>
                <c:pt idx="1544">
                  <c:v>730.82</c:v>
                </c:pt>
                <c:pt idx="1545">
                  <c:v>727.65</c:v>
                </c:pt>
                <c:pt idx="1546">
                  <c:v>724.59</c:v>
                </c:pt>
                <c:pt idx="1547">
                  <c:v>714.14</c:v>
                </c:pt>
                <c:pt idx="1548">
                  <c:v>706.73</c:v>
                </c:pt>
                <c:pt idx="1549">
                  <c:v>703.77</c:v>
                </c:pt>
                <c:pt idx="1550">
                  <c:v>705.27</c:v>
                </c:pt>
                <c:pt idx="1551">
                  <c:v>700.9</c:v>
                </c:pt>
                <c:pt idx="1552">
                  <c:v>701.5</c:v>
                </c:pt>
                <c:pt idx="1553">
                  <c:v>697.26</c:v>
                </c:pt>
                <c:pt idx="1554">
                  <c:v>700.92</c:v>
                </c:pt>
                <c:pt idx="1555">
                  <c:v>702.29</c:v>
                </c:pt>
                <c:pt idx="1556">
                  <c:v>707.27</c:v>
                </c:pt>
                <c:pt idx="1557">
                  <c:v>706.57</c:v>
                </c:pt>
                <c:pt idx="1558">
                  <c:v>709.85</c:v>
                </c:pt>
                <c:pt idx="1559">
                  <c:v>710.82</c:v>
                </c:pt>
                <c:pt idx="1560">
                  <c:v>706.99</c:v>
                </c:pt>
                <c:pt idx="1561">
                  <c:v>704.41</c:v>
                </c:pt>
                <c:pt idx="1562">
                  <c:v>702.57</c:v>
                </c:pt>
                <c:pt idx="1563">
                  <c:v>703.54</c:v>
                </c:pt>
                <c:pt idx="1564">
                  <c:v>700.66</c:v>
                </c:pt>
                <c:pt idx="1565">
                  <c:v>694.61</c:v>
                </c:pt>
                <c:pt idx="1566">
                  <c:v>696.74</c:v>
                </c:pt>
                <c:pt idx="1567">
                  <c:v>700.64</c:v>
                </c:pt>
                <c:pt idx="1568">
                  <c:v>703.34</c:v>
                </c:pt>
                <c:pt idx="1569">
                  <c:v>701.46</c:v>
                </c:pt>
                <c:pt idx="1570">
                  <c:v>692.78</c:v>
                </c:pt>
                <c:pt idx="1571">
                  <c:v>694.01</c:v>
                </c:pt>
                <c:pt idx="1572">
                  <c:v>689.08</c:v>
                </c:pt>
                <c:pt idx="1573">
                  <c:v>687.31</c:v>
                </c:pt>
                <c:pt idx="1574">
                  <c:v>686.19</c:v>
                </c:pt>
                <c:pt idx="1575">
                  <c:v>685.86</c:v>
                </c:pt>
                <c:pt idx="1576">
                  <c:v>685.83</c:v>
                </c:pt>
                <c:pt idx="1577">
                  <c:v>685.61</c:v>
                </c:pt>
                <c:pt idx="1578">
                  <c:v>686.48</c:v>
                </c:pt>
                <c:pt idx="1579">
                  <c:v>687.03</c:v>
                </c:pt>
                <c:pt idx="1580">
                  <c:v>683</c:v>
                </c:pt>
                <c:pt idx="1581">
                  <c:v>681.47</c:v>
                </c:pt>
                <c:pt idx="1582">
                  <c:v>682.94</c:v>
                </c:pt>
                <c:pt idx="1583">
                  <c:v>683.98</c:v>
                </c:pt>
                <c:pt idx="1584">
                  <c:v>680.54</c:v>
                </c:pt>
                <c:pt idx="1585">
                  <c:v>671.15</c:v>
                </c:pt>
                <c:pt idx="1586">
                  <c:v>667.28</c:v>
                </c:pt>
                <c:pt idx="1587">
                  <c:v>663.81</c:v>
                </c:pt>
                <c:pt idx="1588">
                  <c:v>663.76</c:v>
                </c:pt>
                <c:pt idx="1589">
                  <c:v>655.68</c:v>
                </c:pt>
                <c:pt idx="1590">
                  <c:v>649.44000000000005</c:v>
                </c:pt>
                <c:pt idx="1591">
                  <c:v>655.61</c:v>
                </c:pt>
                <c:pt idx="1592">
                  <c:v>654.72</c:v>
                </c:pt>
                <c:pt idx="1593">
                  <c:v>651.99</c:v>
                </c:pt>
                <c:pt idx="1594">
                  <c:v>657.4</c:v>
                </c:pt>
                <c:pt idx="1595">
                  <c:v>664.81</c:v>
                </c:pt>
                <c:pt idx="1596">
                  <c:v>666.4</c:v>
                </c:pt>
                <c:pt idx="1597">
                  <c:v>663.88</c:v>
                </c:pt>
                <c:pt idx="1598">
                  <c:v>667.03</c:v>
                </c:pt>
                <c:pt idx="1599">
                  <c:v>670.68</c:v>
                </c:pt>
                <c:pt idx="1600">
                  <c:v>665.07</c:v>
                </c:pt>
                <c:pt idx="1601">
                  <c:v>665.69</c:v>
                </c:pt>
                <c:pt idx="1602">
                  <c:v>666.58</c:v>
                </c:pt>
                <c:pt idx="1603">
                  <c:v>665.21</c:v>
                </c:pt>
                <c:pt idx="1604">
                  <c:v>662.28</c:v>
                </c:pt>
                <c:pt idx="1605">
                  <c:v>662.05</c:v>
                </c:pt>
                <c:pt idx="1606">
                  <c:v>660.2</c:v>
                </c:pt>
                <c:pt idx="1607">
                  <c:v>665.77</c:v>
                </c:pt>
                <c:pt idx="1608">
                  <c:v>662.1</c:v>
                </c:pt>
                <c:pt idx="1609">
                  <c:v>662.59</c:v>
                </c:pt>
                <c:pt idx="1610">
                  <c:v>664.16</c:v>
                </c:pt>
                <c:pt idx="1611">
                  <c:v>662.38</c:v>
                </c:pt>
                <c:pt idx="1612">
                  <c:v>660.23</c:v>
                </c:pt>
                <c:pt idx="1613">
                  <c:v>662.49</c:v>
                </c:pt>
                <c:pt idx="1614">
                  <c:v>650.02</c:v>
                </c:pt>
                <c:pt idx="1615">
                  <c:v>639.95000000000005</c:v>
                </c:pt>
                <c:pt idx="1616">
                  <c:v>635.26</c:v>
                </c:pt>
                <c:pt idx="1617">
                  <c:v>630.91</c:v>
                </c:pt>
                <c:pt idx="1618">
                  <c:v>635.9</c:v>
                </c:pt>
                <c:pt idx="1619">
                  <c:v>631.16999999999996</c:v>
                </c:pt>
                <c:pt idx="1620">
                  <c:v>626.65</c:v>
                </c:pt>
                <c:pt idx="1621">
                  <c:v>626.87</c:v>
                </c:pt>
                <c:pt idx="1622">
                  <c:v>633.77</c:v>
                </c:pt>
                <c:pt idx="1623">
                  <c:v>638.73</c:v>
                </c:pt>
                <c:pt idx="1624">
                  <c:v>643.55999999999995</c:v>
                </c:pt>
                <c:pt idx="1625">
                  <c:v>634.07000000000005</c:v>
                </c:pt>
                <c:pt idx="1626">
                  <c:v>628.37</c:v>
                </c:pt>
                <c:pt idx="1627">
                  <c:v>629.79999999999995</c:v>
                </c:pt>
                <c:pt idx="1628">
                  <c:v>646.19000000000005</c:v>
                </c:pt>
                <c:pt idx="1629">
                  <c:v>645.66999999999996</c:v>
                </c:pt>
                <c:pt idx="1630">
                  <c:v>656.06</c:v>
                </c:pt>
                <c:pt idx="1631">
                  <c:v>654.75</c:v>
                </c:pt>
                <c:pt idx="1632">
                  <c:v>652.54</c:v>
                </c:pt>
                <c:pt idx="1633">
                  <c:v>657.44</c:v>
                </c:pt>
                <c:pt idx="1634">
                  <c:v>672.4</c:v>
                </c:pt>
                <c:pt idx="1635">
                  <c:v>673.61</c:v>
                </c:pt>
                <c:pt idx="1636">
                  <c:v>675.88</c:v>
                </c:pt>
                <c:pt idx="1637">
                  <c:v>670.63</c:v>
                </c:pt>
                <c:pt idx="1638">
                  <c:v>668.55</c:v>
                </c:pt>
                <c:pt idx="1639">
                  <c:v>664.39</c:v>
                </c:pt>
                <c:pt idx="1640">
                  <c:v>668.48</c:v>
                </c:pt>
                <c:pt idx="1641">
                  <c:v>668.85</c:v>
                </c:pt>
                <c:pt idx="1642">
                  <c:v>666.84</c:v>
                </c:pt>
                <c:pt idx="1643">
                  <c:v>662.1</c:v>
                </c:pt>
                <c:pt idx="1644">
                  <c:v>661.96</c:v>
                </c:pt>
                <c:pt idx="1645">
                  <c:v>662.06</c:v>
                </c:pt>
                <c:pt idx="1646">
                  <c:v>665.16</c:v>
                </c:pt>
                <c:pt idx="1647">
                  <c:v>665.85</c:v>
                </c:pt>
                <c:pt idx="1648">
                  <c:v>667.92</c:v>
                </c:pt>
                <c:pt idx="1649">
                  <c:v>669.04</c:v>
                </c:pt>
                <c:pt idx="1650">
                  <c:v>670.97</c:v>
                </c:pt>
                <c:pt idx="1651">
                  <c:v>672.16</c:v>
                </c:pt>
                <c:pt idx="1652">
                  <c:v>673.31</c:v>
                </c:pt>
                <c:pt idx="1653">
                  <c:v>673.03</c:v>
                </c:pt>
                <c:pt idx="1654">
                  <c:v>678.44</c:v>
                </c:pt>
                <c:pt idx="1655">
                  <c:v>672.56</c:v>
                </c:pt>
                <c:pt idx="1656">
                  <c:v>667.68</c:v>
                </c:pt>
                <c:pt idx="1657">
                  <c:v>669.12</c:v>
                </c:pt>
                <c:pt idx="1658">
                  <c:v>671.7</c:v>
                </c:pt>
                <c:pt idx="1659">
                  <c:v>667.93</c:v>
                </c:pt>
                <c:pt idx="1660">
                  <c:v>672.23</c:v>
                </c:pt>
                <c:pt idx="1661">
                  <c:v>678.51</c:v>
                </c:pt>
                <c:pt idx="1662">
                  <c:v>676</c:v>
                </c:pt>
                <c:pt idx="1663">
                  <c:v>678.42</c:v>
                </c:pt>
                <c:pt idx="1664">
                  <c:v>672.76</c:v>
                </c:pt>
                <c:pt idx="1665">
                  <c:v>673.15</c:v>
                </c:pt>
                <c:pt idx="1666">
                  <c:v>668.91</c:v>
                </c:pt>
                <c:pt idx="1667">
                  <c:v>664.85</c:v>
                </c:pt>
                <c:pt idx="1668">
                  <c:v>665.42</c:v>
                </c:pt>
                <c:pt idx="1669">
                  <c:v>665.6</c:v>
                </c:pt>
                <c:pt idx="1670">
                  <c:v>661.51</c:v>
                </c:pt>
                <c:pt idx="1671">
                  <c:v>652.09</c:v>
                </c:pt>
                <c:pt idx="1672">
                  <c:v>645.44000000000005</c:v>
                </c:pt>
                <c:pt idx="1673">
                  <c:v>644.77</c:v>
                </c:pt>
                <c:pt idx="1674">
                  <c:v>638.26</c:v>
                </c:pt>
                <c:pt idx="1675">
                  <c:v>640.80999999999995</c:v>
                </c:pt>
                <c:pt idx="1676">
                  <c:v>641.63</c:v>
                </c:pt>
                <c:pt idx="1677">
                  <c:v>643.38</c:v>
                </c:pt>
                <c:pt idx="1678">
                  <c:v>654.58000000000004</c:v>
                </c:pt>
                <c:pt idx="1679">
                  <c:v>654.16999999999996</c:v>
                </c:pt>
                <c:pt idx="1680">
                  <c:v>654.16</c:v>
                </c:pt>
                <c:pt idx="1681">
                  <c:v>653.46</c:v>
                </c:pt>
                <c:pt idx="1682">
                  <c:v>652.87</c:v>
                </c:pt>
                <c:pt idx="1683">
                  <c:v>650.16999999999996</c:v>
                </c:pt>
                <c:pt idx="1684">
                  <c:v>651.58000000000004</c:v>
                </c:pt>
                <c:pt idx="1685">
                  <c:v>647.89</c:v>
                </c:pt>
                <c:pt idx="1686">
                  <c:v>645.07000000000005</c:v>
                </c:pt>
                <c:pt idx="1687">
                  <c:v>643.61</c:v>
                </c:pt>
                <c:pt idx="1688">
                  <c:v>641.61</c:v>
                </c:pt>
                <c:pt idx="1689">
                  <c:v>645</c:v>
                </c:pt>
                <c:pt idx="1690">
                  <c:v>642.49</c:v>
                </c:pt>
                <c:pt idx="1691">
                  <c:v>636.71</c:v>
                </c:pt>
                <c:pt idx="1692">
                  <c:v>631.17999999999995</c:v>
                </c:pt>
                <c:pt idx="1693">
                  <c:v>633.5</c:v>
                </c:pt>
                <c:pt idx="1694">
                  <c:v>642.19000000000005</c:v>
                </c:pt>
                <c:pt idx="1695">
                  <c:v>644.24</c:v>
                </c:pt>
                <c:pt idx="1696">
                  <c:v>655.86</c:v>
                </c:pt>
                <c:pt idx="1697">
                  <c:v>655.88</c:v>
                </c:pt>
                <c:pt idx="1698">
                  <c:v>655.26</c:v>
                </c:pt>
                <c:pt idx="1699">
                  <c:v>653.73</c:v>
                </c:pt>
                <c:pt idx="1700">
                  <c:v>645.5</c:v>
                </c:pt>
                <c:pt idx="1701">
                  <c:v>648.94000000000005</c:v>
                </c:pt>
                <c:pt idx="1702">
                  <c:v>648.91</c:v>
                </c:pt>
                <c:pt idx="1703">
                  <c:v>652.97</c:v>
                </c:pt>
                <c:pt idx="1704">
                  <c:v>650.04</c:v>
                </c:pt>
                <c:pt idx="1705">
                  <c:v>650.62</c:v>
                </c:pt>
                <c:pt idx="1706">
                  <c:v>649.19000000000005</c:v>
                </c:pt>
                <c:pt idx="1707">
                  <c:v>649.98</c:v>
                </c:pt>
                <c:pt idx="1708">
                  <c:v>651.69000000000005</c:v>
                </c:pt>
                <c:pt idx="1709">
                  <c:v>652.65</c:v>
                </c:pt>
                <c:pt idx="1710">
                  <c:v>641.42999999999995</c:v>
                </c:pt>
                <c:pt idx="1711">
                  <c:v>640.87</c:v>
                </c:pt>
                <c:pt idx="1712">
                  <c:v>638.54999999999995</c:v>
                </c:pt>
                <c:pt idx="1713">
                  <c:v>637.09</c:v>
                </c:pt>
                <c:pt idx="1714">
                  <c:v>640.02</c:v>
                </c:pt>
                <c:pt idx="1715">
                  <c:v>633.5</c:v>
                </c:pt>
                <c:pt idx="1716">
                  <c:v>653.65</c:v>
                </c:pt>
                <c:pt idx="1717">
                  <c:v>652</c:v>
                </c:pt>
                <c:pt idx="1718">
                  <c:v>655.79</c:v>
                </c:pt>
                <c:pt idx="1719">
                  <c:v>650.80999999999995</c:v>
                </c:pt>
                <c:pt idx="1720">
                  <c:v>644.37</c:v>
                </c:pt>
                <c:pt idx="1721">
                  <c:v>640.42999999999995</c:v>
                </c:pt>
                <c:pt idx="1722">
                  <c:v>644.75</c:v>
                </c:pt>
                <c:pt idx="1723">
                  <c:v>647.24</c:v>
                </c:pt>
                <c:pt idx="1724">
                  <c:v>650.46</c:v>
                </c:pt>
                <c:pt idx="1725">
                  <c:v>659.08</c:v>
                </c:pt>
                <c:pt idx="1726">
                  <c:v>658.86</c:v>
                </c:pt>
                <c:pt idx="1727">
                  <c:v>648.1</c:v>
                </c:pt>
                <c:pt idx="1728">
                  <c:v>640.65</c:v>
                </c:pt>
                <c:pt idx="1729">
                  <c:v>647.98</c:v>
                </c:pt>
                <c:pt idx="1730">
                  <c:v>651.32000000000005</c:v>
                </c:pt>
                <c:pt idx="1731">
                  <c:v>655.58</c:v>
                </c:pt>
                <c:pt idx="1732">
                  <c:v>660.51</c:v>
                </c:pt>
                <c:pt idx="1733">
                  <c:v>661.45</c:v>
                </c:pt>
                <c:pt idx="1734">
                  <c:v>656.37</c:v>
                </c:pt>
                <c:pt idx="1735">
                  <c:v>656.07</c:v>
                </c:pt>
                <c:pt idx="1736">
                  <c:v>649.92999999999995</c:v>
                </c:pt>
                <c:pt idx="1737">
                  <c:v>646.33000000000004</c:v>
                </c:pt>
                <c:pt idx="1738">
                  <c:v>641.42999999999995</c:v>
                </c:pt>
                <c:pt idx="1739">
                  <c:v>635.84</c:v>
                </c:pt>
                <c:pt idx="1740">
                  <c:v>638.46</c:v>
                </c:pt>
                <c:pt idx="1741">
                  <c:v>636.02</c:v>
                </c:pt>
                <c:pt idx="1742">
                  <c:v>630.15</c:v>
                </c:pt>
                <c:pt idx="1743">
                  <c:v>624.22</c:v>
                </c:pt>
                <c:pt idx="1744">
                  <c:v>621.62</c:v>
                </c:pt>
                <c:pt idx="1745">
                  <c:v>617.03</c:v>
                </c:pt>
                <c:pt idx="1746">
                  <c:v>619.96</c:v>
                </c:pt>
                <c:pt idx="1747">
                  <c:v>612.79</c:v>
                </c:pt>
                <c:pt idx="1748">
                  <c:v>613.4</c:v>
                </c:pt>
                <c:pt idx="1749">
                  <c:v>611.83000000000004</c:v>
                </c:pt>
                <c:pt idx="1750">
                  <c:v>608.24</c:v>
                </c:pt>
                <c:pt idx="1751">
                  <c:v>606.37</c:v>
                </c:pt>
                <c:pt idx="1752">
                  <c:v>608.44000000000005</c:v>
                </c:pt>
                <c:pt idx="1753">
                  <c:v>599.82000000000005</c:v>
                </c:pt>
                <c:pt idx="1754">
                  <c:v>601.80999999999995</c:v>
                </c:pt>
                <c:pt idx="1755">
                  <c:v>602.69000000000005</c:v>
                </c:pt>
                <c:pt idx="1756">
                  <c:v>598.48</c:v>
                </c:pt>
                <c:pt idx="1757">
                  <c:v>609.45000000000005</c:v>
                </c:pt>
                <c:pt idx="1758">
                  <c:v>618.46</c:v>
                </c:pt>
                <c:pt idx="1759">
                  <c:v>616.71</c:v>
                </c:pt>
                <c:pt idx="1760">
                  <c:v>617.70000000000005</c:v>
                </c:pt>
                <c:pt idx="1761">
                  <c:v>621.32000000000005</c:v>
                </c:pt>
                <c:pt idx="1762">
                  <c:v>620.73</c:v>
                </c:pt>
                <c:pt idx="1763">
                  <c:v>615.92999999999995</c:v>
                </c:pt>
                <c:pt idx="1764">
                  <c:v>614.12</c:v>
                </c:pt>
                <c:pt idx="1765">
                  <c:v>614.53</c:v>
                </c:pt>
                <c:pt idx="1766">
                  <c:v>614.29999999999995</c:v>
                </c:pt>
                <c:pt idx="1767">
                  <c:v>611.96</c:v>
                </c:pt>
                <c:pt idx="1768">
                  <c:v>610.49</c:v>
                </c:pt>
                <c:pt idx="1769">
                  <c:v>605.94000000000005</c:v>
                </c:pt>
                <c:pt idx="1770">
                  <c:v>611.92999999999995</c:v>
                </c:pt>
                <c:pt idx="1771">
                  <c:v>606.80999999999995</c:v>
                </c:pt>
                <c:pt idx="1772">
                  <c:v>616.34</c:v>
                </c:pt>
                <c:pt idx="1773">
                  <c:v>616.91999999999996</c:v>
                </c:pt>
                <c:pt idx="1774">
                  <c:v>621.69000000000005</c:v>
                </c:pt>
                <c:pt idx="1775">
                  <c:v>618.78</c:v>
                </c:pt>
                <c:pt idx="1776">
                  <c:v>619.52</c:v>
                </c:pt>
                <c:pt idx="1777">
                  <c:v>617.48</c:v>
                </c:pt>
                <c:pt idx="1778">
                  <c:v>616.16999999999996</c:v>
                </c:pt>
                <c:pt idx="1779">
                  <c:v>620.17999999999995</c:v>
                </c:pt>
                <c:pt idx="1780">
                  <c:v>617.67999999999995</c:v>
                </c:pt>
                <c:pt idx="1781">
                  <c:v>613.67999999999995</c:v>
                </c:pt>
                <c:pt idx="1782">
                  <c:v>606.98</c:v>
                </c:pt>
                <c:pt idx="1783">
                  <c:v>605.37</c:v>
                </c:pt>
                <c:pt idx="1784">
                  <c:v>607.64</c:v>
                </c:pt>
                <c:pt idx="1785">
                  <c:v>606.45000000000005</c:v>
                </c:pt>
                <c:pt idx="1786">
                  <c:v>601.32000000000005</c:v>
                </c:pt>
                <c:pt idx="1787">
                  <c:v>599.97</c:v>
                </c:pt>
                <c:pt idx="1788">
                  <c:v>598.4</c:v>
                </c:pt>
                <c:pt idx="1789">
                  <c:v>600.24</c:v>
                </c:pt>
                <c:pt idx="1790">
                  <c:v>596.85</c:v>
                </c:pt>
                <c:pt idx="1791">
                  <c:v>600.07000000000005</c:v>
                </c:pt>
                <c:pt idx="1792">
                  <c:v>597.34</c:v>
                </c:pt>
                <c:pt idx="1793">
                  <c:v>593.96</c:v>
                </c:pt>
                <c:pt idx="1794">
                  <c:v>589.29</c:v>
                </c:pt>
                <c:pt idx="1795">
                  <c:v>592.29999999999995</c:v>
                </c:pt>
                <c:pt idx="1796">
                  <c:v>592.72</c:v>
                </c:pt>
                <c:pt idx="1797">
                  <c:v>593.26</c:v>
                </c:pt>
                <c:pt idx="1798">
                  <c:v>591.71</c:v>
                </c:pt>
                <c:pt idx="1799">
                  <c:v>586.32000000000005</c:v>
                </c:pt>
                <c:pt idx="1800">
                  <c:v>588.46</c:v>
                </c:pt>
                <c:pt idx="1801">
                  <c:v>590.57000000000005</c:v>
                </c:pt>
                <c:pt idx="1802">
                  <c:v>589.72</c:v>
                </c:pt>
                <c:pt idx="1803">
                  <c:v>584.22</c:v>
                </c:pt>
                <c:pt idx="1804">
                  <c:v>581.5</c:v>
                </c:pt>
                <c:pt idx="1805">
                  <c:v>583.25</c:v>
                </c:pt>
                <c:pt idx="1806">
                  <c:v>579.70000000000005</c:v>
                </c:pt>
                <c:pt idx="1807">
                  <c:v>576.72</c:v>
                </c:pt>
                <c:pt idx="1808">
                  <c:v>582.47</c:v>
                </c:pt>
                <c:pt idx="1809">
                  <c:v>586.54</c:v>
                </c:pt>
                <c:pt idx="1810">
                  <c:v>585.05999999999995</c:v>
                </c:pt>
                <c:pt idx="1811">
                  <c:v>587.46</c:v>
                </c:pt>
                <c:pt idx="1812">
                  <c:v>590.65</c:v>
                </c:pt>
                <c:pt idx="1813">
                  <c:v>587.44000000000005</c:v>
                </c:pt>
                <c:pt idx="1814">
                  <c:v>586.78</c:v>
                </c:pt>
                <c:pt idx="1815">
                  <c:v>583.03</c:v>
                </c:pt>
                <c:pt idx="1816">
                  <c:v>584.5</c:v>
                </c:pt>
                <c:pt idx="1817">
                  <c:v>583.1</c:v>
                </c:pt>
                <c:pt idx="1818">
                  <c:v>579.46</c:v>
                </c:pt>
                <c:pt idx="1819">
                  <c:v>577.52</c:v>
                </c:pt>
                <c:pt idx="1820">
                  <c:v>578.37</c:v>
                </c:pt>
                <c:pt idx="1821">
                  <c:v>582.49</c:v>
                </c:pt>
                <c:pt idx="1822">
                  <c:v>582.63</c:v>
                </c:pt>
                <c:pt idx="1823">
                  <c:v>581.47</c:v>
                </c:pt>
                <c:pt idx="1824">
                  <c:v>582.34</c:v>
                </c:pt>
                <c:pt idx="1825">
                  <c:v>581.72</c:v>
                </c:pt>
                <c:pt idx="1826">
                  <c:v>584.41</c:v>
                </c:pt>
                <c:pt idx="1827">
                  <c:v>585.87</c:v>
                </c:pt>
                <c:pt idx="1828">
                  <c:v>581.04</c:v>
                </c:pt>
                <c:pt idx="1829">
                  <c:v>581.41</c:v>
                </c:pt>
                <c:pt idx="1830">
                  <c:v>581.80999999999995</c:v>
                </c:pt>
                <c:pt idx="1831">
                  <c:v>581.73</c:v>
                </c:pt>
                <c:pt idx="1832">
                  <c:v>583</c:v>
                </c:pt>
                <c:pt idx="1833">
                  <c:v>586.77</c:v>
                </c:pt>
                <c:pt idx="1834">
                  <c:v>584.20000000000005</c:v>
                </c:pt>
                <c:pt idx="1835">
                  <c:v>582.77</c:v>
                </c:pt>
                <c:pt idx="1836">
                  <c:v>583.35</c:v>
                </c:pt>
                <c:pt idx="1837">
                  <c:v>583.61</c:v>
                </c:pt>
                <c:pt idx="1838">
                  <c:v>578.77</c:v>
                </c:pt>
                <c:pt idx="1839">
                  <c:v>576.51</c:v>
                </c:pt>
                <c:pt idx="1840">
                  <c:v>573.91</c:v>
                </c:pt>
                <c:pt idx="1841">
                  <c:v>572.67999999999995</c:v>
                </c:pt>
                <c:pt idx="1842">
                  <c:v>570.29</c:v>
                </c:pt>
                <c:pt idx="1843">
                  <c:v>570.16999999999996</c:v>
                </c:pt>
                <c:pt idx="1844">
                  <c:v>569.16999999999996</c:v>
                </c:pt>
                <c:pt idx="1845">
                  <c:v>563.84</c:v>
                </c:pt>
                <c:pt idx="1846">
                  <c:v>561.88</c:v>
                </c:pt>
                <c:pt idx="1847">
                  <c:v>560.91999999999996</c:v>
                </c:pt>
                <c:pt idx="1848">
                  <c:v>560</c:v>
                </c:pt>
                <c:pt idx="1849">
                  <c:v>559.04999999999995</c:v>
                </c:pt>
                <c:pt idx="1850">
                  <c:v>560.1</c:v>
                </c:pt>
                <c:pt idx="1851">
                  <c:v>557.46</c:v>
                </c:pt>
                <c:pt idx="1852">
                  <c:v>557.14</c:v>
                </c:pt>
                <c:pt idx="1853">
                  <c:v>559.52</c:v>
                </c:pt>
                <c:pt idx="1854">
                  <c:v>558.11</c:v>
                </c:pt>
                <c:pt idx="1855">
                  <c:v>559.21</c:v>
                </c:pt>
                <c:pt idx="1856">
                  <c:v>559.04</c:v>
                </c:pt>
                <c:pt idx="1857">
                  <c:v>559.97</c:v>
                </c:pt>
                <c:pt idx="1858">
                  <c:v>558.57000000000005</c:v>
                </c:pt>
                <c:pt idx="1859">
                  <c:v>559.74</c:v>
                </c:pt>
                <c:pt idx="1860">
                  <c:v>555.11</c:v>
                </c:pt>
                <c:pt idx="1861">
                  <c:v>557.45000000000005</c:v>
                </c:pt>
                <c:pt idx="1862">
                  <c:v>559.71</c:v>
                </c:pt>
                <c:pt idx="1863">
                  <c:v>560.39</c:v>
                </c:pt>
                <c:pt idx="1864">
                  <c:v>560.03</c:v>
                </c:pt>
                <c:pt idx="1865">
                  <c:v>558.94000000000005</c:v>
                </c:pt>
                <c:pt idx="1866">
                  <c:v>558.75</c:v>
                </c:pt>
                <c:pt idx="1867">
                  <c:v>558.79999999999995</c:v>
                </c:pt>
                <c:pt idx="1868">
                  <c:v>559.64</c:v>
                </c:pt>
                <c:pt idx="1869">
                  <c:v>562.05999999999995</c:v>
                </c:pt>
                <c:pt idx="1870">
                  <c:v>562.92999999999995</c:v>
                </c:pt>
                <c:pt idx="1871">
                  <c:v>565.22</c:v>
                </c:pt>
                <c:pt idx="1872">
                  <c:v>561.61</c:v>
                </c:pt>
                <c:pt idx="1873">
                  <c:v>561.1</c:v>
                </c:pt>
                <c:pt idx="1874">
                  <c:v>556.63</c:v>
                </c:pt>
                <c:pt idx="1875">
                  <c:v>553.62</c:v>
                </c:pt>
                <c:pt idx="1876">
                  <c:v>553.54</c:v>
                </c:pt>
                <c:pt idx="1877">
                  <c:v>550.98</c:v>
                </c:pt>
                <c:pt idx="1878">
                  <c:v>558.46</c:v>
                </c:pt>
                <c:pt idx="1879">
                  <c:v>562.72</c:v>
                </c:pt>
                <c:pt idx="1880">
                  <c:v>559.89</c:v>
                </c:pt>
                <c:pt idx="1881">
                  <c:v>561</c:v>
                </c:pt>
                <c:pt idx="1882">
                  <c:v>560.89</c:v>
                </c:pt>
                <c:pt idx="1883">
                  <c:v>554.78</c:v>
                </c:pt>
                <c:pt idx="1884">
                  <c:v>557.19000000000005</c:v>
                </c:pt>
                <c:pt idx="1885">
                  <c:v>556.37</c:v>
                </c:pt>
                <c:pt idx="1886">
                  <c:v>553.99</c:v>
                </c:pt>
                <c:pt idx="1887">
                  <c:v>547.26</c:v>
                </c:pt>
                <c:pt idx="1888">
                  <c:v>547.09</c:v>
                </c:pt>
                <c:pt idx="1889">
                  <c:v>544.75</c:v>
                </c:pt>
                <c:pt idx="1890">
                  <c:v>543.87</c:v>
                </c:pt>
                <c:pt idx="1891">
                  <c:v>544.73</c:v>
                </c:pt>
                <c:pt idx="1892">
                  <c:v>542.42999999999995</c:v>
                </c:pt>
                <c:pt idx="1893">
                  <c:v>544.13</c:v>
                </c:pt>
                <c:pt idx="1894">
                  <c:v>549.71</c:v>
                </c:pt>
                <c:pt idx="1895">
                  <c:v>551.07000000000005</c:v>
                </c:pt>
                <c:pt idx="1896">
                  <c:v>543.98</c:v>
                </c:pt>
                <c:pt idx="1897">
                  <c:v>544.98</c:v>
                </c:pt>
                <c:pt idx="1898">
                  <c:v>545.22</c:v>
                </c:pt>
                <c:pt idx="1899">
                  <c:v>539.83000000000004</c:v>
                </c:pt>
                <c:pt idx="1900">
                  <c:v>537.12</c:v>
                </c:pt>
                <c:pt idx="1901">
                  <c:v>536.47</c:v>
                </c:pt>
                <c:pt idx="1902">
                  <c:v>536.04999999999995</c:v>
                </c:pt>
                <c:pt idx="1903">
                  <c:v>530.88</c:v>
                </c:pt>
                <c:pt idx="1904">
                  <c:v>527.94000000000005</c:v>
                </c:pt>
                <c:pt idx="1905">
                  <c:v>532.35</c:v>
                </c:pt>
                <c:pt idx="1906">
                  <c:v>533.13</c:v>
                </c:pt>
                <c:pt idx="1907">
                  <c:v>535.54999999999995</c:v>
                </c:pt>
                <c:pt idx="1908">
                  <c:v>535.6</c:v>
                </c:pt>
                <c:pt idx="1909">
                  <c:v>532.51</c:v>
                </c:pt>
                <c:pt idx="1910">
                  <c:v>533.49</c:v>
                </c:pt>
                <c:pt idx="1911">
                  <c:v>533.4</c:v>
                </c:pt>
                <c:pt idx="1912">
                  <c:v>523.58000000000004</c:v>
                </c:pt>
                <c:pt idx="1913">
                  <c:v>523.65</c:v>
                </c:pt>
                <c:pt idx="1914">
                  <c:v>528.59</c:v>
                </c:pt>
                <c:pt idx="1915">
                  <c:v>528.61</c:v>
                </c:pt>
                <c:pt idx="1916">
                  <c:v>528.59</c:v>
                </c:pt>
                <c:pt idx="1917">
                  <c:v>523.65</c:v>
                </c:pt>
                <c:pt idx="1918">
                  <c:v>519.19000000000005</c:v>
                </c:pt>
                <c:pt idx="1919">
                  <c:v>519.58000000000004</c:v>
                </c:pt>
                <c:pt idx="1920">
                  <c:v>527.07000000000005</c:v>
                </c:pt>
                <c:pt idx="1921">
                  <c:v>528.19000000000005</c:v>
                </c:pt>
                <c:pt idx="1922">
                  <c:v>527.74</c:v>
                </c:pt>
                <c:pt idx="1923">
                  <c:v>525.54999999999995</c:v>
                </c:pt>
                <c:pt idx="1924">
                  <c:v>524.37</c:v>
                </c:pt>
                <c:pt idx="1925">
                  <c:v>524.36</c:v>
                </c:pt>
                <c:pt idx="1926">
                  <c:v>523.55999999999995</c:v>
                </c:pt>
                <c:pt idx="1927">
                  <c:v>523.96</c:v>
                </c:pt>
                <c:pt idx="1928">
                  <c:v>520.12</c:v>
                </c:pt>
                <c:pt idx="1929">
                  <c:v>520.54</c:v>
                </c:pt>
                <c:pt idx="1930">
                  <c:v>520.48</c:v>
                </c:pt>
                <c:pt idx="1931">
                  <c:v>514.86</c:v>
                </c:pt>
                <c:pt idx="1932">
                  <c:v>514.26</c:v>
                </c:pt>
                <c:pt idx="1933">
                  <c:v>514.71</c:v>
                </c:pt>
                <c:pt idx="1934">
                  <c:v>513.54999999999995</c:v>
                </c:pt>
                <c:pt idx="1935">
                  <c:v>512.66</c:v>
                </c:pt>
                <c:pt idx="1936">
                  <c:v>512.1</c:v>
                </c:pt>
                <c:pt idx="1937">
                  <c:v>512.89</c:v>
                </c:pt>
                <c:pt idx="1938">
                  <c:v>508.49</c:v>
                </c:pt>
                <c:pt idx="1939">
                  <c:v>505.29</c:v>
                </c:pt>
                <c:pt idx="1940">
                  <c:v>504.92</c:v>
                </c:pt>
                <c:pt idx="1941">
                  <c:v>505.37</c:v>
                </c:pt>
                <c:pt idx="1942">
                  <c:v>506.13</c:v>
                </c:pt>
                <c:pt idx="1943">
                  <c:v>509.23</c:v>
                </c:pt>
                <c:pt idx="1944">
                  <c:v>507.17</c:v>
                </c:pt>
                <c:pt idx="1945">
                  <c:v>505.53</c:v>
                </c:pt>
                <c:pt idx="1946">
                  <c:v>507.01</c:v>
                </c:pt>
                <c:pt idx="1947">
                  <c:v>506.42</c:v>
                </c:pt>
                <c:pt idx="1948">
                  <c:v>506.08</c:v>
                </c:pt>
                <c:pt idx="1949">
                  <c:v>505.57</c:v>
                </c:pt>
                <c:pt idx="1950">
                  <c:v>505.24</c:v>
                </c:pt>
                <c:pt idx="1951">
                  <c:v>501.85</c:v>
                </c:pt>
                <c:pt idx="1952">
                  <c:v>500.71</c:v>
                </c:pt>
                <c:pt idx="1953">
                  <c:v>502.22</c:v>
                </c:pt>
                <c:pt idx="1954">
                  <c:v>503.12</c:v>
                </c:pt>
                <c:pt idx="1955">
                  <c:v>503.9</c:v>
                </c:pt>
                <c:pt idx="1956">
                  <c:v>503.2</c:v>
                </c:pt>
                <c:pt idx="1957">
                  <c:v>500.97</c:v>
                </c:pt>
                <c:pt idx="1958">
                  <c:v>495.95</c:v>
                </c:pt>
                <c:pt idx="1959">
                  <c:v>495.67</c:v>
                </c:pt>
                <c:pt idx="1960">
                  <c:v>495.07</c:v>
                </c:pt>
                <c:pt idx="1961">
                  <c:v>496.15</c:v>
                </c:pt>
                <c:pt idx="1962">
                  <c:v>495.52</c:v>
                </c:pt>
                <c:pt idx="1963">
                  <c:v>495.41</c:v>
                </c:pt>
                <c:pt idx="1964">
                  <c:v>491.88</c:v>
                </c:pt>
                <c:pt idx="1965">
                  <c:v>492.89</c:v>
                </c:pt>
                <c:pt idx="1966">
                  <c:v>490.05</c:v>
                </c:pt>
                <c:pt idx="1967">
                  <c:v>489.57</c:v>
                </c:pt>
                <c:pt idx="1968">
                  <c:v>483.16</c:v>
                </c:pt>
                <c:pt idx="1969">
                  <c:v>483.14</c:v>
                </c:pt>
                <c:pt idx="1970">
                  <c:v>482.12</c:v>
                </c:pt>
                <c:pt idx="1971">
                  <c:v>485.63</c:v>
                </c:pt>
                <c:pt idx="1972">
                  <c:v>485.42</c:v>
                </c:pt>
                <c:pt idx="1973">
                  <c:v>485.13</c:v>
                </c:pt>
                <c:pt idx="1974">
                  <c:v>485.65</c:v>
                </c:pt>
                <c:pt idx="1975">
                  <c:v>487.39</c:v>
                </c:pt>
                <c:pt idx="1976">
                  <c:v>483.81</c:v>
                </c:pt>
                <c:pt idx="1977">
                  <c:v>488.11</c:v>
                </c:pt>
                <c:pt idx="1978">
                  <c:v>486.91</c:v>
                </c:pt>
                <c:pt idx="1979">
                  <c:v>485.07</c:v>
                </c:pt>
                <c:pt idx="1980">
                  <c:v>482.74</c:v>
                </c:pt>
                <c:pt idx="1981">
                  <c:v>481.97</c:v>
                </c:pt>
                <c:pt idx="1982">
                  <c:v>485.22</c:v>
                </c:pt>
                <c:pt idx="1983">
                  <c:v>484.54</c:v>
                </c:pt>
                <c:pt idx="1984">
                  <c:v>482.55</c:v>
                </c:pt>
                <c:pt idx="1985">
                  <c:v>481.65</c:v>
                </c:pt>
                <c:pt idx="1986">
                  <c:v>481.46</c:v>
                </c:pt>
                <c:pt idx="1987">
                  <c:v>480.19</c:v>
                </c:pt>
                <c:pt idx="1988">
                  <c:v>481.19</c:v>
                </c:pt>
                <c:pt idx="1989">
                  <c:v>480.81</c:v>
                </c:pt>
                <c:pt idx="1990">
                  <c:v>481.14</c:v>
                </c:pt>
                <c:pt idx="1991">
                  <c:v>478.64</c:v>
                </c:pt>
                <c:pt idx="1992">
                  <c:v>472.78</c:v>
                </c:pt>
                <c:pt idx="1993">
                  <c:v>470.4</c:v>
                </c:pt>
                <c:pt idx="1994">
                  <c:v>470.42</c:v>
                </c:pt>
                <c:pt idx="1995">
                  <c:v>468.51</c:v>
                </c:pt>
                <c:pt idx="1996">
                  <c:v>470.39</c:v>
                </c:pt>
                <c:pt idx="1997">
                  <c:v>468.32</c:v>
                </c:pt>
                <c:pt idx="1998">
                  <c:v>467.44</c:v>
                </c:pt>
                <c:pt idx="1999">
                  <c:v>465.86</c:v>
                </c:pt>
                <c:pt idx="2000">
                  <c:v>465.81</c:v>
                </c:pt>
                <c:pt idx="2001">
                  <c:v>464.78</c:v>
                </c:pt>
                <c:pt idx="2002">
                  <c:v>466.95</c:v>
                </c:pt>
                <c:pt idx="2003">
                  <c:v>469.72</c:v>
                </c:pt>
                <c:pt idx="2004">
                  <c:v>470.05</c:v>
                </c:pt>
                <c:pt idx="2005">
                  <c:v>469.38</c:v>
                </c:pt>
                <c:pt idx="2006">
                  <c:v>465.97</c:v>
                </c:pt>
                <c:pt idx="2007">
                  <c:v>461.64</c:v>
                </c:pt>
                <c:pt idx="2008">
                  <c:v>461.66</c:v>
                </c:pt>
                <c:pt idx="2009">
                  <c:v>461.68</c:v>
                </c:pt>
                <c:pt idx="2010">
                  <c:v>460.83</c:v>
                </c:pt>
                <c:pt idx="2011">
                  <c:v>460.68</c:v>
                </c:pt>
                <c:pt idx="2012">
                  <c:v>460.34</c:v>
                </c:pt>
                <c:pt idx="2013">
                  <c:v>460.71</c:v>
                </c:pt>
                <c:pt idx="2014">
                  <c:v>459.11</c:v>
                </c:pt>
                <c:pt idx="2015">
                  <c:v>459.27</c:v>
                </c:pt>
                <c:pt idx="2016">
                  <c:v>461.16</c:v>
                </c:pt>
                <c:pt idx="2017">
                  <c:v>460.86</c:v>
                </c:pt>
                <c:pt idx="2018">
                  <c:v>462.47</c:v>
                </c:pt>
                <c:pt idx="2019">
                  <c:v>459.83</c:v>
                </c:pt>
                <c:pt idx="2020">
                  <c:v>459.67</c:v>
                </c:pt>
                <c:pt idx="2021">
                  <c:v>459.61</c:v>
                </c:pt>
                <c:pt idx="2022">
                  <c:v>457.1</c:v>
                </c:pt>
                <c:pt idx="2023">
                  <c:v>457.91</c:v>
                </c:pt>
                <c:pt idx="2024">
                  <c:v>458.8</c:v>
                </c:pt>
                <c:pt idx="2025">
                  <c:v>455.34</c:v>
                </c:pt>
                <c:pt idx="2026">
                  <c:v>454.97</c:v>
                </c:pt>
                <c:pt idx="2027">
                  <c:v>450.15</c:v>
                </c:pt>
                <c:pt idx="2028">
                  <c:v>449.47</c:v>
                </c:pt>
                <c:pt idx="2029">
                  <c:v>446.96</c:v>
                </c:pt>
                <c:pt idx="2030">
                  <c:v>445.45</c:v>
                </c:pt>
                <c:pt idx="2031">
                  <c:v>451.23</c:v>
                </c:pt>
                <c:pt idx="2032">
                  <c:v>453.11</c:v>
                </c:pt>
                <c:pt idx="2033">
                  <c:v>453.32</c:v>
                </c:pt>
                <c:pt idx="2034">
                  <c:v>453.3</c:v>
                </c:pt>
                <c:pt idx="2035">
                  <c:v>448.92</c:v>
                </c:pt>
                <c:pt idx="2036">
                  <c:v>453.69</c:v>
                </c:pt>
                <c:pt idx="2037">
                  <c:v>455.17</c:v>
                </c:pt>
                <c:pt idx="2038">
                  <c:v>454.16</c:v>
                </c:pt>
                <c:pt idx="2039">
                  <c:v>452.29</c:v>
                </c:pt>
                <c:pt idx="2040">
                  <c:v>449.93</c:v>
                </c:pt>
                <c:pt idx="2041">
                  <c:v>450.09</c:v>
                </c:pt>
                <c:pt idx="2042">
                  <c:v>458.3</c:v>
                </c:pt>
                <c:pt idx="2043">
                  <c:v>461.47</c:v>
                </c:pt>
                <c:pt idx="2044">
                  <c:v>463.56</c:v>
                </c:pt>
                <c:pt idx="2045">
                  <c:v>465.6</c:v>
                </c:pt>
                <c:pt idx="2046">
                  <c:v>465.03</c:v>
                </c:pt>
                <c:pt idx="2047">
                  <c:v>466.04</c:v>
                </c:pt>
                <c:pt idx="2048">
                  <c:v>462.35</c:v>
                </c:pt>
                <c:pt idx="2049">
                  <c:v>464.37</c:v>
                </c:pt>
                <c:pt idx="2050">
                  <c:v>465.4</c:v>
                </c:pt>
                <c:pt idx="2051">
                  <c:v>465.65</c:v>
                </c:pt>
                <c:pt idx="2052">
                  <c:v>463.07</c:v>
                </c:pt>
                <c:pt idx="2053">
                  <c:v>462.28</c:v>
                </c:pt>
                <c:pt idx="2054">
                  <c:v>467.91</c:v>
                </c:pt>
                <c:pt idx="2055">
                  <c:v>466.5</c:v>
                </c:pt>
                <c:pt idx="2056">
                  <c:v>468.42</c:v>
                </c:pt>
                <c:pt idx="2057">
                  <c:v>472.35</c:v>
                </c:pt>
                <c:pt idx="2058">
                  <c:v>473.77</c:v>
                </c:pt>
                <c:pt idx="2059">
                  <c:v>465.85</c:v>
                </c:pt>
                <c:pt idx="2060">
                  <c:v>462.62</c:v>
                </c:pt>
                <c:pt idx="2061">
                  <c:v>461.53</c:v>
                </c:pt>
                <c:pt idx="2062">
                  <c:v>460.83</c:v>
                </c:pt>
                <c:pt idx="2063">
                  <c:v>464.89</c:v>
                </c:pt>
                <c:pt idx="2064">
                  <c:v>466.85</c:v>
                </c:pt>
                <c:pt idx="2065">
                  <c:v>470.28</c:v>
                </c:pt>
                <c:pt idx="2066">
                  <c:v>467.66</c:v>
                </c:pt>
                <c:pt idx="2067">
                  <c:v>468.96</c:v>
                </c:pt>
                <c:pt idx="2068">
                  <c:v>469.1</c:v>
                </c:pt>
                <c:pt idx="2069">
                  <c:v>467.77</c:v>
                </c:pt>
                <c:pt idx="2070">
                  <c:v>465.47</c:v>
                </c:pt>
                <c:pt idx="2071">
                  <c:v>465.79</c:v>
                </c:pt>
                <c:pt idx="2072">
                  <c:v>459.04</c:v>
                </c:pt>
                <c:pt idx="2073">
                  <c:v>455.1</c:v>
                </c:pt>
                <c:pt idx="2074">
                  <c:v>452.36</c:v>
                </c:pt>
                <c:pt idx="2075">
                  <c:v>453.52</c:v>
                </c:pt>
                <c:pt idx="2076">
                  <c:v>454.59</c:v>
                </c:pt>
                <c:pt idx="2077">
                  <c:v>461.74</c:v>
                </c:pt>
                <c:pt idx="2078">
                  <c:v>462.69</c:v>
                </c:pt>
                <c:pt idx="2079">
                  <c:v>462.24</c:v>
                </c:pt>
                <c:pt idx="2080">
                  <c:v>464.84</c:v>
                </c:pt>
                <c:pt idx="2081">
                  <c:v>462.05</c:v>
                </c:pt>
                <c:pt idx="2082">
                  <c:v>460.82</c:v>
                </c:pt>
                <c:pt idx="2083">
                  <c:v>459.67</c:v>
                </c:pt>
                <c:pt idx="2084">
                  <c:v>461.27</c:v>
                </c:pt>
                <c:pt idx="2085">
                  <c:v>461.46</c:v>
                </c:pt>
                <c:pt idx="2086">
                  <c:v>463.36</c:v>
                </c:pt>
                <c:pt idx="2087">
                  <c:v>470.85</c:v>
                </c:pt>
                <c:pt idx="2088">
                  <c:v>471.19</c:v>
                </c:pt>
                <c:pt idx="2089">
                  <c:v>474.81</c:v>
                </c:pt>
                <c:pt idx="2090">
                  <c:v>468.8</c:v>
                </c:pt>
                <c:pt idx="2091">
                  <c:v>467.51</c:v>
                </c:pt>
                <c:pt idx="2092">
                  <c:v>466.21</c:v>
                </c:pt>
                <c:pt idx="2093">
                  <c:v>468.18</c:v>
                </c:pt>
                <c:pt idx="2094">
                  <c:v>473.14</c:v>
                </c:pt>
                <c:pt idx="2095">
                  <c:v>470.96</c:v>
                </c:pt>
                <c:pt idx="2096">
                  <c:v>471.86</c:v>
                </c:pt>
                <c:pt idx="2097">
                  <c:v>470.99</c:v>
                </c:pt>
                <c:pt idx="2098">
                  <c:v>473.17</c:v>
                </c:pt>
                <c:pt idx="2099">
                  <c:v>475.49</c:v>
                </c:pt>
                <c:pt idx="2100">
                  <c:v>476.07</c:v>
                </c:pt>
                <c:pt idx="2101">
                  <c:v>474.59</c:v>
                </c:pt>
                <c:pt idx="2102">
                  <c:v>473.8</c:v>
                </c:pt>
                <c:pt idx="2103">
                  <c:v>468.08</c:v>
                </c:pt>
                <c:pt idx="2104">
                  <c:v>469.03</c:v>
                </c:pt>
                <c:pt idx="2105">
                  <c:v>464.51</c:v>
                </c:pt>
                <c:pt idx="2106">
                  <c:v>462.32</c:v>
                </c:pt>
                <c:pt idx="2107">
                  <c:v>463.68</c:v>
                </c:pt>
                <c:pt idx="2108">
                  <c:v>463.17</c:v>
                </c:pt>
                <c:pt idx="2109">
                  <c:v>465.17</c:v>
                </c:pt>
                <c:pt idx="2110">
                  <c:v>465.01</c:v>
                </c:pt>
                <c:pt idx="2111">
                  <c:v>461.23</c:v>
                </c:pt>
                <c:pt idx="2112">
                  <c:v>461.94</c:v>
                </c:pt>
                <c:pt idx="2113">
                  <c:v>458.88</c:v>
                </c:pt>
                <c:pt idx="2114">
                  <c:v>460.3</c:v>
                </c:pt>
                <c:pt idx="2115">
                  <c:v>457.93</c:v>
                </c:pt>
                <c:pt idx="2116">
                  <c:v>457.89</c:v>
                </c:pt>
                <c:pt idx="2117">
                  <c:v>457.09</c:v>
                </c:pt>
                <c:pt idx="2118">
                  <c:v>458.4</c:v>
                </c:pt>
                <c:pt idx="2119">
                  <c:v>461.45</c:v>
                </c:pt>
                <c:pt idx="2120">
                  <c:v>460.56</c:v>
                </c:pt>
                <c:pt idx="2121">
                  <c:v>461.01</c:v>
                </c:pt>
                <c:pt idx="2122">
                  <c:v>458.26</c:v>
                </c:pt>
                <c:pt idx="2123">
                  <c:v>454.23</c:v>
                </c:pt>
                <c:pt idx="2124">
                  <c:v>452.57</c:v>
                </c:pt>
                <c:pt idx="2125">
                  <c:v>453.36</c:v>
                </c:pt>
                <c:pt idx="2126">
                  <c:v>454.25</c:v>
                </c:pt>
                <c:pt idx="2127">
                  <c:v>453.11</c:v>
                </c:pt>
                <c:pt idx="2128">
                  <c:v>452.61</c:v>
                </c:pt>
                <c:pt idx="2129">
                  <c:v>451.6</c:v>
                </c:pt>
                <c:pt idx="2130">
                  <c:v>453.86</c:v>
                </c:pt>
                <c:pt idx="2131">
                  <c:v>455.22</c:v>
                </c:pt>
                <c:pt idx="2132">
                  <c:v>454.16</c:v>
                </c:pt>
                <c:pt idx="2133">
                  <c:v>453.41</c:v>
                </c:pt>
                <c:pt idx="2134">
                  <c:v>448.73</c:v>
                </c:pt>
                <c:pt idx="2135">
                  <c:v>447.95</c:v>
                </c:pt>
                <c:pt idx="2136">
                  <c:v>448.06</c:v>
                </c:pt>
                <c:pt idx="2137">
                  <c:v>449.55</c:v>
                </c:pt>
                <c:pt idx="2138">
                  <c:v>448.38</c:v>
                </c:pt>
                <c:pt idx="2139">
                  <c:v>446.13</c:v>
                </c:pt>
                <c:pt idx="2140">
                  <c:v>446.37</c:v>
                </c:pt>
                <c:pt idx="2141">
                  <c:v>446.2</c:v>
                </c:pt>
                <c:pt idx="2142">
                  <c:v>444.27</c:v>
                </c:pt>
                <c:pt idx="2143">
                  <c:v>447.63</c:v>
                </c:pt>
                <c:pt idx="2144">
                  <c:v>446.07</c:v>
                </c:pt>
                <c:pt idx="2145">
                  <c:v>447.31</c:v>
                </c:pt>
                <c:pt idx="2146">
                  <c:v>442.8</c:v>
                </c:pt>
                <c:pt idx="2147">
                  <c:v>449.63</c:v>
                </c:pt>
                <c:pt idx="2148">
                  <c:v>453.09</c:v>
                </c:pt>
                <c:pt idx="2149">
                  <c:v>451.34</c:v>
                </c:pt>
                <c:pt idx="2150">
                  <c:v>455.48</c:v>
                </c:pt>
                <c:pt idx="2151">
                  <c:v>458.45</c:v>
                </c:pt>
                <c:pt idx="2152">
                  <c:v>461.93</c:v>
                </c:pt>
                <c:pt idx="2153">
                  <c:v>460.61</c:v>
                </c:pt>
                <c:pt idx="2154">
                  <c:v>462.37</c:v>
                </c:pt>
                <c:pt idx="2155">
                  <c:v>459.1</c:v>
                </c:pt>
                <c:pt idx="2156">
                  <c:v>458.67</c:v>
                </c:pt>
                <c:pt idx="2157">
                  <c:v>457.86</c:v>
                </c:pt>
                <c:pt idx="2158">
                  <c:v>457.06</c:v>
                </c:pt>
                <c:pt idx="2159">
                  <c:v>458.21</c:v>
                </c:pt>
                <c:pt idx="2160">
                  <c:v>458.88</c:v>
                </c:pt>
                <c:pt idx="2161">
                  <c:v>460.13</c:v>
                </c:pt>
                <c:pt idx="2162">
                  <c:v>457.65</c:v>
                </c:pt>
                <c:pt idx="2163">
                  <c:v>457.63</c:v>
                </c:pt>
                <c:pt idx="2164">
                  <c:v>456.5</c:v>
                </c:pt>
                <c:pt idx="2165">
                  <c:v>457.33</c:v>
                </c:pt>
                <c:pt idx="2166">
                  <c:v>457.06</c:v>
                </c:pt>
                <c:pt idx="2167">
                  <c:v>456.34</c:v>
                </c:pt>
                <c:pt idx="2168">
                  <c:v>454.81</c:v>
                </c:pt>
                <c:pt idx="2169">
                  <c:v>453.2</c:v>
                </c:pt>
                <c:pt idx="2170">
                  <c:v>454.92</c:v>
                </c:pt>
                <c:pt idx="2171">
                  <c:v>456.48</c:v>
                </c:pt>
                <c:pt idx="2172">
                  <c:v>453.69</c:v>
                </c:pt>
                <c:pt idx="2173">
                  <c:v>449.37</c:v>
                </c:pt>
                <c:pt idx="2174">
                  <c:v>444.49</c:v>
                </c:pt>
                <c:pt idx="2175">
                  <c:v>444.14</c:v>
                </c:pt>
                <c:pt idx="2176">
                  <c:v>443.75</c:v>
                </c:pt>
                <c:pt idx="2177">
                  <c:v>441.49</c:v>
                </c:pt>
                <c:pt idx="2178">
                  <c:v>446.01</c:v>
                </c:pt>
                <c:pt idx="2179">
                  <c:v>442.32</c:v>
                </c:pt>
                <c:pt idx="2180">
                  <c:v>447.82</c:v>
                </c:pt>
                <c:pt idx="2181">
                  <c:v>451.38</c:v>
                </c:pt>
                <c:pt idx="2182">
                  <c:v>451.72</c:v>
                </c:pt>
                <c:pt idx="2183">
                  <c:v>453.03</c:v>
                </c:pt>
                <c:pt idx="2184">
                  <c:v>453.02</c:v>
                </c:pt>
                <c:pt idx="2185">
                  <c:v>450.91</c:v>
                </c:pt>
                <c:pt idx="2186">
                  <c:v>449.1</c:v>
                </c:pt>
                <c:pt idx="2187">
                  <c:v>451.87</c:v>
                </c:pt>
                <c:pt idx="2188">
                  <c:v>452.71</c:v>
                </c:pt>
                <c:pt idx="2189">
                  <c:v>447.63</c:v>
                </c:pt>
                <c:pt idx="2190">
                  <c:v>448.73</c:v>
                </c:pt>
                <c:pt idx="2191">
                  <c:v>441.96</c:v>
                </c:pt>
                <c:pt idx="2192">
                  <c:v>442.54</c:v>
                </c:pt>
                <c:pt idx="2193">
                  <c:v>442.46</c:v>
                </c:pt>
                <c:pt idx="2194">
                  <c:v>446.18</c:v>
                </c:pt>
                <c:pt idx="2195">
                  <c:v>446.38</c:v>
                </c:pt>
                <c:pt idx="2196">
                  <c:v>446.26</c:v>
                </c:pt>
                <c:pt idx="2197">
                  <c:v>447.57</c:v>
                </c:pt>
                <c:pt idx="2198">
                  <c:v>449.87</c:v>
                </c:pt>
                <c:pt idx="2199">
                  <c:v>447.1</c:v>
                </c:pt>
                <c:pt idx="2200">
                  <c:v>450.88</c:v>
                </c:pt>
                <c:pt idx="2201">
                  <c:v>448.05</c:v>
                </c:pt>
                <c:pt idx="2202">
                  <c:v>448.29</c:v>
                </c:pt>
                <c:pt idx="2203">
                  <c:v>438.92</c:v>
                </c:pt>
                <c:pt idx="2204">
                  <c:v>445.77</c:v>
                </c:pt>
                <c:pt idx="2205">
                  <c:v>445.55</c:v>
                </c:pt>
                <c:pt idx="2206">
                  <c:v>452.48</c:v>
                </c:pt>
                <c:pt idx="2207">
                  <c:v>460</c:v>
                </c:pt>
                <c:pt idx="2208">
                  <c:v>460.58</c:v>
                </c:pt>
                <c:pt idx="2209">
                  <c:v>464.35</c:v>
                </c:pt>
                <c:pt idx="2210">
                  <c:v>468.54</c:v>
                </c:pt>
                <c:pt idx="2211">
                  <c:v>468.8</c:v>
                </c:pt>
                <c:pt idx="2212">
                  <c:v>468.54</c:v>
                </c:pt>
                <c:pt idx="2213">
                  <c:v>471.06</c:v>
                </c:pt>
                <c:pt idx="2214">
                  <c:v>470.9</c:v>
                </c:pt>
                <c:pt idx="2215">
                  <c:v>469.42</c:v>
                </c:pt>
                <c:pt idx="2216">
                  <c:v>467.01</c:v>
                </c:pt>
                <c:pt idx="2217">
                  <c:v>467.39</c:v>
                </c:pt>
                <c:pt idx="2218">
                  <c:v>466.44</c:v>
                </c:pt>
                <c:pt idx="2219">
                  <c:v>463.9</c:v>
                </c:pt>
                <c:pt idx="2220">
                  <c:v>467.06</c:v>
                </c:pt>
                <c:pt idx="2221">
                  <c:v>465.88</c:v>
                </c:pt>
                <c:pt idx="2222">
                  <c:v>466.91</c:v>
                </c:pt>
                <c:pt idx="2223">
                  <c:v>464.74</c:v>
                </c:pt>
                <c:pt idx="2224">
                  <c:v>463.01</c:v>
                </c:pt>
                <c:pt idx="2225">
                  <c:v>464.81</c:v>
                </c:pt>
                <c:pt idx="2226">
                  <c:v>464.44</c:v>
                </c:pt>
                <c:pt idx="2227">
                  <c:v>467.14</c:v>
                </c:pt>
                <c:pt idx="2228">
                  <c:v>466.07</c:v>
                </c:pt>
                <c:pt idx="2229">
                  <c:v>464.26</c:v>
                </c:pt>
                <c:pt idx="2230">
                  <c:v>470.69</c:v>
                </c:pt>
                <c:pt idx="2231">
                  <c:v>471.46</c:v>
                </c:pt>
                <c:pt idx="2232">
                  <c:v>467.69</c:v>
                </c:pt>
                <c:pt idx="2233">
                  <c:v>470.34</c:v>
                </c:pt>
                <c:pt idx="2234">
                  <c:v>472.79</c:v>
                </c:pt>
                <c:pt idx="2235">
                  <c:v>472.52</c:v>
                </c:pt>
                <c:pt idx="2236">
                  <c:v>470.23</c:v>
                </c:pt>
                <c:pt idx="2237">
                  <c:v>470.18</c:v>
                </c:pt>
                <c:pt idx="2238">
                  <c:v>468.93</c:v>
                </c:pt>
                <c:pt idx="2239">
                  <c:v>472.77</c:v>
                </c:pt>
                <c:pt idx="2240">
                  <c:v>471.05</c:v>
                </c:pt>
                <c:pt idx="2241">
                  <c:v>471.76</c:v>
                </c:pt>
                <c:pt idx="2242">
                  <c:v>469.81</c:v>
                </c:pt>
                <c:pt idx="2243">
                  <c:v>480.71</c:v>
                </c:pt>
                <c:pt idx="2244">
                  <c:v>482</c:v>
                </c:pt>
                <c:pt idx="2245">
                  <c:v>479.62</c:v>
                </c:pt>
                <c:pt idx="2246">
                  <c:v>481.61</c:v>
                </c:pt>
                <c:pt idx="2247">
                  <c:v>478.7</c:v>
                </c:pt>
                <c:pt idx="2248">
                  <c:v>477.05</c:v>
                </c:pt>
                <c:pt idx="2249">
                  <c:v>473.2</c:v>
                </c:pt>
                <c:pt idx="2250">
                  <c:v>470.92</c:v>
                </c:pt>
                <c:pt idx="2251">
                  <c:v>471.97</c:v>
                </c:pt>
                <c:pt idx="2252">
                  <c:v>474.72</c:v>
                </c:pt>
                <c:pt idx="2253">
                  <c:v>474.98</c:v>
                </c:pt>
                <c:pt idx="2254">
                  <c:v>474.3</c:v>
                </c:pt>
                <c:pt idx="2255">
                  <c:v>474.25</c:v>
                </c:pt>
                <c:pt idx="2256">
                  <c:v>473.3</c:v>
                </c:pt>
                <c:pt idx="2257">
                  <c:v>474.91</c:v>
                </c:pt>
                <c:pt idx="2258">
                  <c:v>472.47</c:v>
                </c:pt>
                <c:pt idx="2259">
                  <c:v>474.17</c:v>
                </c:pt>
                <c:pt idx="2260">
                  <c:v>474.13</c:v>
                </c:pt>
                <c:pt idx="2261">
                  <c:v>475.27</c:v>
                </c:pt>
                <c:pt idx="2262">
                  <c:v>469.9</c:v>
                </c:pt>
                <c:pt idx="2263">
                  <c:v>467.12</c:v>
                </c:pt>
                <c:pt idx="2264">
                  <c:v>467.55</c:v>
                </c:pt>
                <c:pt idx="2265">
                  <c:v>466.89</c:v>
                </c:pt>
                <c:pt idx="2266">
                  <c:v>465.44</c:v>
                </c:pt>
                <c:pt idx="2267">
                  <c:v>466.45</c:v>
                </c:pt>
                <c:pt idx="2268">
                  <c:v>468.64</c:v>
                </c:pt>
                <c:pt idx="2269">
                  <c:v>470.58</c:v>
                </c:pt>
                <c:pt idx="2270">
                  <c:v>470.94</c:v>
                </c:pt>
                <c:pt idx="2271">
                  <c:v>470.54</c:v>
                </c:pt>
                <c:pt idx="2272">
                  <c:v>467.38</c:v>
                </c:pt>
                <c:pt idx="2273">
                  <c:v>467.32</c:v>
                </c:pt>
                <c:pt idx="2274">
                  <c:v>465.3</c:v>
                </c:pt>
                <c:pt idx="2275">
                  <c:v>465.85</c:v>
                </c:pt>
                <c:pt idx="2276">
                  <c:v>466.38</c:v>
                </c:pt>
                <c:pt idx="2277">
                  <c:v>463.34</c:v>
                </c:pt>
                <c:pt idx="2278">
                  <c:v>461.84</c:v>
                </c:pt>
                <c:pt idx="2279">
                  <c:v>463.06</c:v>
                </c:pt>
                <c:pt idx="2280">
                  <c:v>465.7</c:v>
                </c:pt>
                <c:pt idx="2281">
                  <c:v>463.93</c:v>
                </c:pt>
                <c:pt idx="2282">
                  <c:v>464.18</c:v>
                </c:pt>
                <c:pt idx="2283">
                  <c:v>466.29</c:v>
                </c:pt>
                <c:pt idx="2284">
                  <c:v>466.76</c:v>
                </c:pt>
                <c:pt idx="2285">
                  <c:v>466.43</c:v>
                </c:pt>
                <c:pt idx="2286">
                  <c:v>464.89</c:v>
                </c:pt>
                <c:pt idx="2287">
                  <c:v>463.11</c:v>
                </c:pt>
                <c:pt idx="2288">
                  <c:v>461.89</c:v>
                </c:pt>
                <c:pt idx="2289">
                  <c:v>461.79</c:v>
                </c:pt>
                <c:pt idx="2290">
                  <c:v>461.9</c:v>
                </c:pt>
                <c:pt idx="2291">
                  <c:v>463.06</c:v>
                </c:pt>
                <c:pt idx="2292">
                  <c:v>462.36</c:v>
                </c:pt>
                <c:pt idx="2293">
                  <c:v>461.03</c:v>
                </c:pt>
                <c:pt idx="2294">
                  <c:v>459.13</c:v>
                </c:pt>
                <c:pt idx="2295">
                  <c:v>462.6</c:v>
                </c:pt>
                <c:pt idx="2296">
                  <c:v>463.62</c:v>
                </c:pt>
                <c:pt idx="2297">
                  <c:v>464.81</c:v>
                </c:pt>
                <c:pt idx="2298">
                  <c:v>466.74</c:v>
                </c:pt>
                <c:pt idx="2299">
                  <c:v>463.75</c:v>
                </c:pt>
                <c:pt idx="2300">
                  <c:v>465.39</c:v>
                </c:pt>
                <c:pt idx="2301">
                  <c:v>462.64</c:v>
                </c:pt>
                <c:pt idx="2302">
                  <c:v>463.72</c:v>
                </c:pt>
                <c:pt idx="2303">
                  <c:v>460.33</c:v>
                </c:pt>
                <c:pt idx="2304">
                  <c:v>460.21</c:v>
                </c:pt>
                <c:pt idx="2305">
                  <c:v>459.57</c:v>
                </c:pt>
                <c:pt idx="2306">
                  <c:v>457.49</c:v>
                </c:pt>
                <c:pt idx="2307">
                  <c:v>463.02</c:v>
                </c:pt>
                <c:pt idx="2308">
                  <c:v>468.44</c:v>
                </c:pt>
                <c:pt idx="2309">
                  <c:v>469.1</c:v>
                </c:pt>
                <c:pt idx="2310">
                  <c:v>467.83</c:v>
                </c:pt>
                <c:pt idx="2311">
                  <c:v>467.73</c:v>
                </c:pt>
                <c:pt idx="2312">
                  <c:v>464.61</c:v>
                </c:pt>
                <c:pt idx="2313">
                  <c:v>464.3</c:v>
                </c:pt>
                <c:pt idx="2314">
                  <c:v>464.2</c:v>
                </c:pt>
                <c:pt idx="2315">
                  <c:v>463.27</c:v>
                </c:pt>
                <c:pt idx="2316">
                  <c:v>465.36</c:v>
                </c:pt>
                <c:pt idx="2317">
                  <c:v>466.07</c:v>
                </c:pt>
                <c:pt idx="2318">
                  <c:v>466.21</c:v>
                </c:pt>
                <c:pt idx="2319">
                  <c:v>468.45</c:v>
                </c:pt>
                <c:pt idx="2320">
                  <c:v>469.5</c:v>
                </c:pt>
                <c:pt idx="2321">
                  <c:v>466.83</c:v>
                </c:pt>
                <c:pt idx="2322">
                  <c:v>461.49</c:v>
                </c:pt>
                <c:pt idx="2323">
                  <c:v>461.12</c:v>
                </c:pt>
                <c:pt idx="2324">
                  <c:v>460.88</c:v>
                </c:pt>
                <c:pt idx="2325">
                  <c:v>460.31</c:v>
                </c:pt>
                <c:pt idx="2326">
                  <c:v>459.18</c:v>
                </c:pt>
                <c:pt idx="2327">
                  <c:v>460.74</c:v>
                </c:pt>
                <c:pt idx="2328">
                  <c:v>461.2</c:v>
                </c:pt>
                <c:pt idx="2329">
                  <c:v>461.34</c:v>
                </c:pt>
                <c:pt idx="2330">
                  <c:v>461.29</c:v>
                </c:pt>
                <c:pt idx="2331">
                  <c:v>458.93</c:v>
                </c:pt>
                <c:pt idx="2332">
                  <c:v>460.11</c:v>
                </c:pt>
                <c:pt idx="2333">
                  <c:v>461.53</c:v>
                </c:pt>
                <c:pt idx="2334">
                  <c:v>461.8</c:v>
                </c:pt>
                <c:pt idx="2335">
                  <c:v>457.63</c:v>
                </c:pt>
                <c:pt idx="2336">
                  <c:v>457.74</c:v>
                </c:pt>
                <c:pt idx="2337">
                  <c:v>456.2</c:v>
                </c:pt>
                <c:pt idx="2338">
                  <c:v>452.95</c:v>
                </c:pt>
                <c:pt idx="2339">
                  <c:v>455.05</c:v>
                </c:pt>
                <c:pt idx="2340">
                  <c:v>458.83</c:v>
                </c:pt>
                <c:pt idx="2341">
                  <c:v>459.43</c:v>
                </c:pt>
                <c:pt idx="2342">
                  <c:v>461.6</c:v>
                </c:pt>
                <c:pt idx="2343">
                  <c:v>459.9</c:v>
                </c:pt>
                <c:pt idx="2344">
                  <c:v>462.06</c:v>
                </c:pt>
                <c:pt idx="2345">
                  <c:v>461.72</c:v>
                </c:pt>
                <c:pt idx="2346">
                  <c:v>457.5</c:v>
                </c:pt>
                <c:pt idx="2347">
                  <c:v>456.65</c:v>
                </c:pt>
                <c:pt idx="2348">
                  <c:v>458.52</c:v>
                </c:pt>
                <c:pt idx="2349">
                  <c:v>461.34</c:v>
                </c:pt>
                <c:pt idx="2350">
                  <c:v>461.3</c:v>
                </c:pt>
                <c:pt idx="2351">
                  <c:v>463.15</c:v>
                </c:pt>
                <c:pt idx="2352">
                  <c:v>463.56</c:v>
                </c:pt>
                <c:pt idx="2353">
                  <c:v>461.9</c:v>
                </c:pt>
                <c:pt idx="2354">
                  <c:v>460.54</c:v>
                </c:pt>
                <c:pt idx="2355">
                  <c:v>461.04</c:v>
                </c:pt>
                <c:pt idx="2356">
                  <c:v>460.13</c:v>
                </c:pt>
                <c:pt idx="2357">
                  <c:v>459.77</c:v>
                </c:pt>
                <c:pt idx="2358">
                  <c:v>455.23</c:v>
                </c:pt>
                <c:pt idx="2359">
                  <c:v>456.16</c:v>
                </c:pt>
                <c:pt idx="2360">
                  <c:v>456.43</c:v>
                </c:pt>
                <c:pt idx="2361">
                  <c:v>456.04</c:v>
                </c:pt>
                <c:pt idx="2362">
                  <c:v>453.13</c:v>
                </c:pt>
                <c:pt idx="2363">
                  <c:v>452.38</c:v>
                </c:pt>
                <c:pt idx="2364">
                  <c:v>450.14</c:v>
                </c:pt>
                <c:pt idx="2365">
                  <c:v>448.96</c:v>
                </c:pt>
                <c:pt idx="2366">
                  <c:v>450.46</c:v>
                </c:pt>
                <c:pt idx="2367">
                  <c:v>449.45</c:v>
                </c:pt>
                <c:pt idx="2368">
                  <c:v>450.72</c:v>
                </c:pt>
                <c:pt idx="2369">
                  <c:v>448.68</c:v>
                </c:pt>
                <c:pt idx="2370">
                  <c:v>448.13</c:v>
                </c:pt>
                <c:pt idx="2371">
                  <c:v>448.54</c:v>
                </c:pt>
                <c:pt idx="2372">
                  <c:v>449.27</c:v>
                </c:pt>
                <c:pt idx="2373">
                  <c:v>450.15</c:v>
                </c:pt>
                <c:pt idx="2374">
                  <c:v>448.13</c:v>
                </c:pt>
                <c:pt idx="2375">
                  <c:v>450.24</c:v>
                </c:pt>
                <c:pt idx="2376">
                  <c:v>447.19</c:v>
                </c:pt>
                <c:pt idx="2377">
                  <c:v>448.24</c:v>
                </c:pt>
                <c:pt idx="2378">
                  <c:v>449.09</c:v>
                </c:pt>
                <c:pt idx="2379">
                  <c:v>447.1</c:v>
                </c:pt>
                <c:pt idx="2380">
                  <c:v>444.51</c:v>
                </c:pt>
                <c:pt idx="2381">
                  <c:v>447.18</c:v>
                </c:pt>
                <c:pt idx="2382">
                  <c:v>447.31</c:v>
                </c:pt>
                <c:pt idx="2383">
                  <c:v>446.03</c:v>
                </c:pt>
                <c:pt idx="2384">
                  <c:v>445.75</c:v>
                </c:pt>
                <c:pt idx="2385">
                  <c:v>449.22</c:v>
                </c:pt>
                <c:pt idx="2386">
                  <c:v>450.08</c:v>
                </c:pt>
                <c:pt idx="2387">
                  <c:v>448.09</c:v>
                </c:pt>
                <c:pt idx="2388">
                  <c:v>448.98</c:v>
                </c:pt>
                <c:pt idx="2389">
                  <c:v>448.13</c:v>
                </c:pt>
                <c:pt idx="2390">
                  <c:v>448.64</c:v>
                </c:pt>
                <c:pt idx="2391">
                  <c:v>442.83</c:v>
                </c:pt>
                <c:pt idx="2392">
                  <c:v>441.43</c:v>
                </c:pt>
                <c:pt idx="2393">
                  <c:v>445.84</c:v>
                </c:pt>
                <c:pt idx="2394">
                  <c:v>449.02</c:v>
                </c:pt>
                <c:pt idx="2395">
                  <c:v>450.53</c:v>
                </c:pt>
                <c:pt idx="2396">
                  <c:v>450.69</c:v>
                </c:pt>
                <c:pt idx="2397">
                  <c:v>451.85</c:v>
                </c:pt>
                <c:pt idx="2398">
                  <c:v>447.6</c:v>
                </c:pt>
                <c:pt idx="2399">
                  <c:v>446.62</c:v>
                </c:pt>
                <c:pt idx="2400">
                  <c:v>443.19</c:v>
                </c:pt>
                <c:pt idx="2401">
                  <c:v>445.93</c:v>
                </c:pt>
                <c:pt idx="2402">
                  <c:v>446.22</c:v>
                </c:pt>
                <c:pt idx="2403">
                  <c:v>443.68</c:v>
                </c:pt>
                <c:pt idx="2404">
                  <c:v>448.54</c:v>
                </c:pt>
                <c:pt idx="2405">
                  <c:v>447.43</c:v>
                </c:pt>
                <c:pt idx="2406">
                  <c:v>446.27</c:v>
                </c:pt>
                <c:pt idx="2407">
                  <c:v>447.71</c:v>
                </c:pt>
                <c:pt idx="2408">
                  <c:v>447.26</c:v>
                </c:pt>
                <c:pt idx="2409">
                  <c:v>445.38</c:v>
                </c:pt>
                <c:pt idx="2410">
                  <c:v>445.78</c:v>
                </c:pt>
                <c:pt idx="2411">
                  <c:v>444.71</c:v>
                </c:pt>
                <c:pt idx="2412">
                  <c:v>447.69</c:v>
                </c:pt>
                <c:pt idx="2413">
                  <c:v>450.06</c:v>
                </c:pt>
                <c:pt idx="2414">
                  <c:v>452.49</c:v>
                </c:pt>
                <c:pt idx="2415">
                  <c:v>453.85</c:v>
                </c:pt>
                <c:pt idx="2416">
                  <c:v>453.83</c:v>
                </c:pt>
                <c:pt idx="2417">
                  <c:v>450.19</c:v>
                </c:pt>
                <c:pt idx="2418">
                  <c:v>452.41</c:v>
                </c:pt>
                <c:pt idx="2419">
                  <c:v>453.44</c:v>
                </c:pt>
                <c:pt idx="2420">
                  <c:v>448.85</c:v>
                </c:pt>
                <c:pt idx="2421">
                  <c:v>448</c:v>
                </c:pt>
                <c:pt idx="2422">
                  <c:v>445.84</c:v>
                </c:pt>
                <c:pt idx="2423">
                  <c:v>450.59</c:v>
                </c:pt>
                <c:pt idx="2424">
                  <c:v>447.57</c:v>
                </c:pt>
                <c:pt idx="2425">
                  <c:v>440.32</c:v>
                </c:pt>
                <c:pt idx="2426">
                  <c:v>440.37</c:v>
                </c:pt>
                <c:pt idx="2427">
                  <c:v>439.56</c:v>
                </c:pt>
                <c:pt idx="2428">
                  <c:v>439.23</c:v>
                </c:pt>
                <c:pt idx="2429">
                  <c:v>444.8</c:v>
                </c:pt>
                <c:pt idx="2430">
                  <c:v>444.36</c:v>
                </c:pt>
                <c:pt idx="2431">
                  <c:v>442.8</c:v>
                </c:pt>
                <c:pt idx="2432">
                  <c:v>442.31</c:v>
                </c:pt>
                <c:pt idx="2433">
                  <c:v>443.26</c:v>
                </c:pt>
                <c:pt idx="2434">
                  <c:v>444.52</c:v>
                </c:pt>
                <c:pt idx="2435">
                  <c:v>444.05</c:v>
                </c:pt>
                <c:pt idx="2436">
                  <c:v>442.46</c:v>
                </c:pt>
                <c:pt idx="2437">
                  <c:v>440.19</c:v>
                </c:pt>
                <c:pt idx="2438">
                  <c:v>438.89</c:v>
                </c:pt>
                <c:pt idx="2439">
                  <c:v>438.02</c:v>
                </c:pt>
                <c:pt idx="2440">
                  <c:v>438.01</c:v>
                </c:pt>
                <c:pt idx="2441">
                  <c:v>433.54</c:v>
                </c:pt>
                <c:pt idx="2442">
                  <c:v>437.03</c:v>
                </c:pt>
                <c:pt idx="2443">
                  <c:v>439.46</c:v>
                </c:pt>
                <c:pt idx="2444">
                  <c:v>443.63</c:v>
                </c:pt>
                <c:pt idx="2445">
                  <c:v>445.1</c:v>
                </c:pt>
                <c:pt idx="2446">
                  <c:v>447.46</c:v>
                </c:pt>
                <c:pt idx="2447">
                  <c:v>448.94</c:v>
                </c:pt>
                <c:pt idx="2448">
                  <c:v>448.4</c:v>
                </c:pt>
                <c:pt idx="2449">
                  <c:v>448.66</c:v>
                </c:pt>
                <c:pt idx="2450">
                  <c:v>449.22</c:v>
                </c:pt>
                <c:pt idx="2451">
                  <c:v>448.37</c:v>
                </c:pt>
                <c:pt idx="2452">
                  <c:v>441.84</c:v>
                </c:pt>
                <c:pt idx="2453">
                  <c:v>442.73</c:v>
                </c:pt>
                <c:pt idx="2454">
                  <c:v>441.16</c:v>
                </c:pt>
                <c:pt idx="2455">
                  <c:v>442.29</c:v>
                </c:pt>
                <c:pt idx="2456">
                  <c:v>441.39</c:v>
                </c:pt>
                <c:pt idx="2457">
                  <c:v>450.3</c:v>
                </c:pt>
                <c:pt idx="2458">
                  <c:v>451.67</c:v>
                </c:pt>
                <c:pt idx="2459">
                  <c:v>451.97</c:v>
                </c:pt>
                <c:pt idx="2460">
                  <c:v>450.77</c:v>
                </c:pt>
                <c:pt idx="2461">
                  <c:v>447.78</c:v>
                </c:pt>
                <c:pt idx="2462">
                  <c:v>450.88</c:v>
                </c:pt>
                <c:pt idx="2463">
                  <c:v>448.07</c:v>
                </c:pt>
                <c:pt idx="2464">
                  <c:v>448.76</c:v>
                </c:pt>
                <c:pt idx="2465">
                  <c:v>448.88</c:v>
                </c:pt>
                <c:pt idx="2466">
                  <c:v>450.18</c:v>
                </c:pt>
                <c:pt idx="2467">
                  <c:v>451.89</c:v>
                </c:pt>
                <c:pt idx="2468">
                  <c:v>448.31</c:v>
                </c:pt>
                <c:pt idx="2469">
                  <c:v>451.37</c:v>
                </c:pt>
                <c:pt idx="2470">
                  <c:v>451.43</c:v>
                </c:pt>
                <c:pt idx="2471">
                  <c:v>449.83</c:v>
                </c:pt>
                <c:pt idx="2472">
                  <c:v>453.72</c:v>
                </c:pt>
                <c:pt idx="2473">
                  <c:v>456.33</c:v>
                </c:pt>
                <c:pt idx="2474">
                  <c:v>454.4</c:v>
                </c:pt>
                <c:pt idx="2475">
                  <c:v>454.71</c:v>
                </c:pt>
                <c:pt idx="2476">
                  <c:v>446.11</c:v>
                </c:pt>
                <c:pt idx="2477">
                  <c:v>447.34</c:v>
                </c:pt>
                <c:pt idx="2478">
                  <c:v>449.26</c:v>
                </c:pt>
                <c:pt idx="2479">
                  <c:v>447.9</c:v>
                </c:pt>
                <c:pt idx="2480">
                  <c:v>442.01</c:v>
                </c:pt>
                <c:pt idx="2481">
                  <c:v>443.38</c:v>
                </c:pt>
                <c:pt idx="2482">
                  <c:v>442.34</c:v>
                </c:pt>
                <c:pt idx="2483">
                  <c:v>440.87</c:v>
                </c:pt>
                <c:pt idx="2484">
                  <c:v>434.8</c:v>
                </c:pt>
                <c:pt idx="2485">
                  <c:v>435.24</c:v>
                </c:pt>
                <c:pt idx="2486">
                  <c:v>434.22</c:v>
                </c:pt>
                <c:pt idx="2487">
                  <c:v>431.9</c:v>
                </c:pt>
                <c:pt idx="2488">
                  <c:v>433.3</c:v>
                </c:pt>
                <c:pt idx="2489">
                  <c:v>433.91</c:v>
                </c:pt>
                <c:pt idx="2490">
                  <c:v>444.58</c:v>
                </c:pt>
                <c:pt idx="2491">
                  <c:v>447.66</c:v>
                </c:pt>
                <c:pt idx="2492">
                  <c:v>446.23</c:v>
                </c:pt>
                <c:pt idx="2493">
                  <c:v>445.33</c:v>
                </c:pt>
                <c:pt idx="2494">
                  <c:v>447.85</c:v>
                </c:pt>
                <c:pt idx="2495">
                  <c:v>448.93</c:v>
                </c:pt>
                <c:pt idx="2496">
                  <c:v>449.56</c:v>
                </c:pt>
                <c:pt idx="2497">
                  <c:v>447.2</c:v>
                </c:pt>
                <c:pt idx="2498">
                  <c:v>442.56</c:v>
                </c:pt>
                <c:pt idx="2499">
                  <c:v>442.52</c:v>
                </c:pt>
                <c:pt idx="2500">
                  <c:v>438.78</c:v>
                </c:pt>
                <c:pt idx="2501">
                  <c:v>438.66</c:v>
                </c:pt>
                <c:pt idx="2502">
                  <c:v>438.11</c:v>
                </c:pt>
                <c:pt idx="2503">
                  <c:v>439.95</c:v>
                </c:pt>
                <c:pt idx="2504">
                  <c:v>440.01</c:v>
                </c:pt>
                <c:pt idx="2505">
                  <c:v>436.11</c:v>
                </c:pt>
                <c:pt idx="2506">
                  <c:v>435.49</c:v>
                </c:pt>
                <c:pt idx="2507">
                  <c:v>433.37</c:v>
                </c:pt>
                <c:pt idx="2508">
                  <c:v>435.13</c:v>
                </c:pt>
                <c:pt idx="2509">
                  <c:v>436.84</c:v>
                </c:pt>
                <c:pt idx="2510">
                  <c:v>437.15</c:v>
                </c:pt>
                <c:pt idx="2511">
                  <c:v>435.94</c:v>
                </c:pt>
                <c:pt idx="2512">
                  <c:v>433.03</c:v>
                </c:pt>
                <c:pt idx="2513">
                  <c:v>431.04</c:v>
                </c:pt>
                <c:pt idx="2514">
                  <c:v>430.95</c:v>
                </c:pt>
                <c:pt idx="2515">
                  <c:v>429.05</c:v>
                </c:pt>
                <c:pt idx="2516">
                  <c:v>430.73</c:v>
                </c:pt>
                <c:pt idx="2517">
                  <c:v>434.52</c:v>
                </c:pt>
                <c:pt idx="2518">
                  <c:v>434.34</c:v>
                </c:pt>
                <c:pt idx="2519">
                  <c:v>435.38</c:v>
                </c:pt>
                <c:pt idx="2520">
                  <c:v>435.71</c:v>
                </c:pt>
                <c:pt idx="2521">
                  <c:v>438.82</c:v>
                </c:pt>
                <c:pt idx="2522">
                  <c:v>437.98</c:v>
                </c:pt>
                <c:pt idx="2523">
                  <c:v>439.15</c:v>
                </c:pt>
                <c:pt idx="2524">
                  <c:v>439.77</c:v>
                </c:pt>
                <c:pt idx="2525">
                  <c:v>439.03</c:v>
                </c:pt>
                <c:pt idx="2526">
                  <c:v>440.31</c:v>
                </c:pt>
                <c:pt idx="2527">
                  <c:v>440.7</c:v>
                </c:pt>
                <c:pt idx="2528">
                  <c:v>441.28</c:v>
                </c:pt>
                <c:pt idx="2529">
                  <c:v>435.43</c:v>
                </c:pt>
                <c:pt idx="2530">
                  <c:v>431.52</c:v>
                </c:pt>
                <c:pt idx="2531">
                  <c:v>432.57</c:v>
                </c:pt>
                <c:pt idx="2532">
                  <c:v>432.84</c:v>
                </c:pt>
                <c:pt idx="2533">
                  <c:v>433.73</c:v>
                </c:pt>
                <c:pt idx="2534">
                  <c:v>434.64</c:v>
                </c:pt>
                <c:pt idx="2535">
                  <c:v>435.65</c:v>
                </c:pt>
                <c:pt idx="2536">
                  <c:v>436.99</c:v>
                </c:pt>
                <c:pt idx="2537">
                  <c:v>435.31</c:v>
                </c:pt>
                <c:pt idx="2538">
                  <c:v>432.06</c:v>
                </c:pt>
                <c:pt idx="2539">
                  <c:v>429.91</c:v>
                </c:pt>
                <c:pt idx="2540">
                  <c:v>429.89</c:v>
                </c:pt>
                <c:pt idx="2541">
                  <c:v>430.78</c:v>
                </c:pt>
                <c:pt idx="2542">
                  <c:v>431.35</c:v>
                </c:pt>
                <c:pt idx="2543">
                  <c:v>430.16</c:v>
                </c:pt>
                <c:pt idx="2544">
                  <c:v>429.19</c:v>
                </c:pt>
                <c:pt idx="2545">
                  <c:v>427.59</c:v>
                </c:pt>
                <c:pt idx="2546">
                  <c:v>425.12</c:v>
                </c:pt>
                <c:pt idx="2547">
                  <c:v>426.65</c:v>
                </c:pt>
                <c:pt idx="2548">
                  <c:v>423.61</c:v>
                </c:pt>
                <c:pt idx="2549">
                  <c:v>422.85</c:v>
                </c:pt>
                <c:pt idx="2550">
                  <c:v>419.27</c:v>
                </c:pt>
                <c:pt idx="2551">
                  <c:v>420.68</c:v>
                </c:pt>
                <c:pt idx="2552">
                  <c:v>422.43</c:v>
                </c:pt>
                <c:pt idx="2553">
                  <c:v>422.87</c:v>
                </c:pt>
                <c:pt idx="2554">
                  <c:v>422.2</c:v>
                </c:pt>
                <c:pt idx="2555">
                  <c:v>418.62</c:v>
                </c:pt>
                <c:pt idx="2556">
                  <c:v>418.59</c:v>
                </c:pt>
                <c:pt idx="2557">
                  <c:v>417.58</c:v>
                </c:pt>
                <c:pt idx="2558">
                  <c:v>418.34</c:v>
                </c:pt>
                <c:pt idx="2559">
                  <c:v>417.11</c:v>
                </c:pt>
                <c:pt idx="2560">
                  <c:v>419.92</c:v>
                </c:pt>
                <c:pt idx="2561">
                  <c:v>422.75</c:v>
                </c:pt>
                <c:pt idx="2562">
                  <c:v>418.68</c:v>
                </c:pt>
                <c:pt idx="2563">
                  <c:v>420.86</c:v>
                </c:pt>
                <c:pt idx="2564">
                  <c:v>420.13</c:v>
                </c:pt>
                <c:pt idx="2565">
                  <c:v>418.49</c:v>
                </c:pt>
                <c:pt idx="2566">
                  <c:v>418.16</c:v>
                </c:pt>
                <c:pt idx="2567">
                  <c:v>414.1</c:v>
                </c:pt>
                <c:pt idx="2568">
                  <c:v>414.9</c:v>
                </c:pt>
                <c:pt idx="2569">
                  <c:v>415.67</c:v>
                </c:pt>
                <c:pt idx="2570">
                  <c:v>415.48</c:v>
                </c:pt>
                <c:pt idx="2571">
                  <c:v>414.98</c:v>
                </c:pt>
                <c:pt idx="2572">
                  <c:v>411.73</c:v>
                </c:pt>
                <c:pt idx="2573">
                  <c:v>409.6</c:v>
                </c:pt>
                <c:pt idx="2574">
                  <c:v>409.37</c:v>
                </c:pt>
                <c:pt idx="2575">
                  <c:v>409.3</c:v>
                </c:pt>
                <c:pt idx="2576">
                  <c:v>407.44</c:v>
                </c:pt>
                <c:pt idx="2577">
                  <c:v>402.66</c:v>
                </c:pt>
                <c:pt idx="2578">
                  <c:v>407.75</c:v>
                </c:pt>
                <c:pt idx="2579">
                  <c:v>404.25</c:v>
                </c:pt>
                <c:pt idx="2580">
                  <c:v>407.18</c:v>
                </c:pt>
                <c:pt idx="2581">
                  <c:v>407.57</c:v>
                </c:pt>
                <c:pt idx="2582">
                  <c:v>410.47</c:v>
                </c:pt>
                <c:pt idx="2583">
                  <c:v>416.29</c:v>
                </c:pt>
                <c:pt idx="2584">
                  <c:v>417.8</c:v>
                </c:pt>
                <c:pt idx="2585">
                  <c:v>416.8</c:v>
                </c:pt>
                <c:pt idx="2586">
                  <c:v>416.62</c:v>
                </c:pt>
                <c:pt idx="2587">
                  <c:v>414.35</c:v>
                </c:pt>
                <c:pt idx="2588">
                  <c:v>418.47</c:v>
                </c:pt>
                <c:pt idx="2589">
                  <c:v>417.44</c:v>
                </c:pt>
                <c:pt idx="2590">
                  <c:v>417.14</c:v>
                </c:pt>
                <c:pt idx="2591">
                  <c:v>422.14</c:v>
                </c:pt>
                <c:pt idx="2592">
                  <c:v>422.93</c:v>
                </c:pt>
                <c:pt idx="2593">
                  <c:v>419.93</c:v>
                </c:pt>
                <c:pt idx="2594">
                  <c:v>419.92</c:v>
                </c:pt>
                <c:pt idx="2595">
                  <c:v>419.77</c:v>
                </c:pt>
                <c:pt idx="2596">
                  <c:v>425.27</c:v>
                </c:pt>
                <c:pt idx="2597">
                  <c:v>419.58</c:v>
                </c:pt>
                <c:pt idx="2598">
                  <c:v>419.95</c:v>
                </c:pt>
                <c:pt idx="2599">
                  <c:v>416.36</c:v>
                </c:pt>
                <c:pt idx="2600">
                  <c:v>414.44</c:v>
                </c:pt>
                <c:pt idx="2601">
                  <c:v>417.08</c:v>
                </c:pt>
                <c:pt idx="2602">
                  <c:v>417.98</c:v>
                </c:pt>
                <c:pt idx="2603">
                  <c:v>417.98</c:v>
                </c:pt>
                <c:pt idx="2604">
                  <c:v>416.07</c:v>
                </c:pt>
                <c:pt idx="2605">
                  <c:v>414.03</c:v>
                </c:pt>
                <c:pt idx="2606">
                  <c:v>414.84</c:v>
                </c:pt>
                <c:pt idx="2607">
                  <c:v>413.53</c:v>
                </c:pt>
                <c:pt idx="2608">
                  <c:v>413.51</c:v>
                </c:pt>
                <c:pt idx="2609">
                  <c:v>411.61</c:v>
                </c:pt>
                <c:pt idx="2610">
                  <c:v>410.72</c:v>
                </c:pt>
                <c:pt idx="2611">
                  <c:v>414.85</c:v>
                </c:pt>
                <c:pt idx="2612">
                  <c:v>418.26</c:v>
                </c:pt>
                <c:pt idx="2613">
                  <c:v>418.18</c:v>
                </c:pt>
                <c:pt idx="2614">
                  <c:v>421.34</c:v>
                </c:pt>
                <c:pt idx="2615">
                  <c:v>420.74</c:v>
                </c:pt>
                <c:pt idx="2616">
                  <c:v>419.91</c:v>
                </c:pt>
                <c:pt idx="2617">
                  <c:v>417.73</c:v>
                </c:pt>
                <c:pt idx="2618">
                  <c:v>417.78</c:v>
                </c:pt>
                <c:pt idx="2619">
                  <c:v>418.9</c:v>
                </c:pt>
                <c:pt idx="2620">
                  <c:v>419.42</c:v>
                </c:pt>
                <c:pt idx="2621">
                  <c:v>418.88</c:v>
                </c:pt>
                <c:pt idx="2622">
                  <c:v>420.59</c:v>
                </c:pt>
                <c:pt idx="2623">
                  <c:v>422.19</c:v>
                </c:pt>
                <c:pt idx="2624">
                  <c:v>424.36</c:v>
                </c:pt>
                <c:pt idx="2625">
                  <c:v>425.09</c:v>
                </c:pt>
                <c:pt idx="2626">
                  <c:v>424.21</c:v>
                </c:pt>
                <c:pt idx="2627">
                  <c:v>423.92</c:v>
                </c:pt>
                <c:pt idx="2628">
                  <c:v>422.23</c:v>
                </c:pt>
                <c:pt idx="2629">
                  <c:v>417.52</c:v>
                </c:pt>
                <c:pt idx="2630">
                  <c:v>411.54</c:v>
                </c:pt>
                <c:pt idx="2631">
                  <c:v>411.6</c:v>
                </c:pt>
                <c:pt idx="2632">
                  <c:v>412.08</c:v>
                </c:pt>
                <c:pt idx="2633">
                  <c:v>410.93</c:v>
                </c:pt>
                <c:pt idx="2634">
                  <c:v>413.76</c:v>
                </c:pt>
                <c:pt idx="2635">
                  <c:v>413.75</c:v>
                </c:pt>
                <c:pt idx="2636">
                  <c:v>415.62</c:v>
                </c:pt>
                <c:pt idx="2637">
                  <c:v>417.54</c:v>
                </c:pt>
                <c:pt idx="2638">
                  <c:v>417.1</c:v>
                </c:pt>
                <c:pt idx="2639">
                  <c:v>417.68</c:v>
                </c:pt>
                <c:pt idx="2640">
                  <c:v>414.87</c:v>
                </c:pt>
                <c:pt idx="2641">
                  <c:v>414.62</c:v>
                </c:pt>
                <c:pt idx="2642">
                  <c:v>414.23</c:v>
                </c:pt>
                <c:pt idx="2643">
                  <c:v>410.28</c:v>
                </c:pt>
                <c:pt idx="2644">
                  <c:v>409.16</c:v>
                </c:pt>
                <c:pt idx="2645">
                  <c:v>413.84</c:v>
                </c:pt>
                <c:pt idx="2646">
                  <c:v>411.77</c:v>
                </c:pt>
                <c:pt idx="2647">
                  <c:v>412.88</c:v>
                </c:pt>
                <c:pt idx="2648">
                  <c:v>408.14</c:v>
                </c:pt>
                <c:pt idx="2649">
                  <c:v>408.94</c:v>
                </c:pt>
                <c:pt idx="2650">
                  <c:v>403.45</c:v>
                </c:pt>
                <c:pt idx="2651">
                  <c:v>403.12</c:v>
                </c:pt>
                <c:pt idx="2652">
                  <c:v>403.83</c:v>
                </c:pt>
                <c:pt idx="2653">
                  <c:v>404.04</c:v>
                </c:pt>
                <c:pt idx="2654">
                  <c:v>403.4</c:v>
                </c:pt>
                <c:pt idx="2655">
                  <c:v>403.67</c:v>
                </c:pt>
                <c:pt idx="2656">
                  <c:v>400.96</c:v>
                </c:pt>
                <c:pt idx="2657">
                  <c:v>402.26</c:v>
                </c:pt>
                <c:pt idx="2658">
                  <c:v>408.32</c:v>
                </c:pt>
                <c:pt idx="2659">
                  <c:v>410.29</c:v>
                </c:pt>
                <c:pt idx="2660">
                  <c:v>409.76</c:v>
                </c:pt>
                <c:pt idx="2661">
                  <c:v>409.05</c:v>
                </c:pt>
                <c:pt idx="2662">
                  <c:v>407.25</c:v>
                </c:pt>
                <c:pt idx="2663">
                  <c:v>410.06</c:v>
                </c:pt>
                <c:pt idx="2664">
                  <c:v>413.36</c:v>
                </c:pt>
                <c:pt idx="2665">
                  <c:v>413.48</c:v>
                </c:pt>
                <c:pt idx="2666">
                  <c:v>413.26</c:v>
                </c:pt>
                <c:pt idx="2667">
                  <c:v>414.59</c:v>
                </c:pt>
                <c:pt idx="2668">
                  <c:v>413.5</c:v>
                </c:pt>
                <c:pt idx="2669">
                  <c:v>417.3</c:v>
                </c:pt>
                <c:pt idx="2670">
                  <c:v>415.35</c:v>
                </c:pt>
                <c:pt idx="2671">
                  <c:v>416.74</c:v>
                </c:pt>
                <c:pt idx="2672">
                  <c:v>412.17</c:v>
                </c:pt>
                <c:pt idx="2673">
                  <c:v>411.41</c:v>
                </c:pt>
                <c:pt idx="2674">
                  <c:v>414.02</c:v>
                </c:pt>
                <c:pt idx="2675">
                  <c:v>412.6</c:v>
                </c:pt>
                <c:pt idx="2676">
                  <c:v>415.39</c:v>
                </c:pt>
                <c:pt idx="2677">
                  <c:v>416.37</c:v>
                </c:pt>
                <c:pt idx="2678">
                  <c:v>412.81</c:v>
                </c:pt>
                <c:pt idx="2679">
                  <c:v>410.09</c:v>
                </c:pt>
                <c:pt idx="2680">
                  <c:v>413.14</c:v>
                </c:pt>
                <c:pt idx="2681">
                  <c:v>416.45</c:v>
                </c:pt>
                <c:pt idx="2682">
                  <c:v>416.29</c:v>
                </c:pt>
                <c:pt idx="2683">
                  <c:v>418.49</c:v>
                </c:pt>
                <c:pt idx="2684">
                  <c:v>416.05</c:v>
                </c:pt>
                <c:pt idx="2685">
                  <c:v>415.85</c:v>
                </c:pt>
                <c:pt idx="2686">
                  <c:v>416.79</c:v>
                </c:pt>
                <c:pt idx="2687">
                  <c:v>416.84</c:v>
                </c:pt>
                <c:pt idx="2688">
                  <c:v>416.91</c:v>
                </c:pt>
                <c:pt idx="2689">
                  <c:v>412.53</c:v>
                </c:pt>
                <c:pt idx="2690">
                  <c:v>414.95</c:v>
                </c:pt>
                <c:pt idx="2691">
                  <c:v>412.02</c:v>
                </c:pt>
                <c:pt idx="2692">
                  <c:v>409.11</c:v>
                </c:pt>
                <c:pt idx="2693">
                  <c:v>408.45</c:v>
                </c:pt>
                <c:pt idx="2694">
                  <c:v>409.02</c:v>
                </c:pt>
                <c:pt idx="2695">
                  <c:v>411.6</c:v>
                </c:pt>
                <c:pt idx="2696">
                  <c:v>409.81</c:v>
                </c:pt>
                <c:pt idx="2697">
                  <c:v>410.26</c:v>
                </c:pt>
                <c:pt idx="2698">
                  <c:v>410.16</c:v>
                </c:pt>
                <c:pt idx="2699">
                  <c:v>416.05</c:v>
                </c:pt>
                <c:pt idx="2700">
                  <c:v>416.28</c:v>
                </c:pt>
                <c:pt idx="2701">
                  <c:v>412.39</c:v>
                </c:pt>
                <c:pt idx="2702">
                  <c:v>406.08</c:v>
                </c:pt>
                <c:pt idx="2703">
                  <c:v>404.29</c:v>
                </c:pt>
                <c:pt idx="2704">
                  <c:v>400.64</c:v>
                </c:pt>
                <c:pt idx="2705">
                  <c:v>394.5</c:v>
                </c:pt>
                <c:pt idx="2706">
                  <c:v>398.06</c:v>
                </c:pt>
                <c:pt idx="2707">
                  <c:v>405.59</c:v>
                </c:pt>
                <c:pt idx="2708">
                  <c:v>401.55</c:v>
                </c:pt>
                <c:pt idx="2709">
                  <c:v>400.5</c:v>
                </c:pt>
                <c:pt idx="2710">
                  <c:v>404.23</c:v>
                </c:pt>
                <c:pt idx="2711">
                  <c:v>403.69</c:v>
                </c:pt>
                <c:pt idx="2712">
                  <c:v>403</c:v>
                </c:pt>
                <c:pt idx="2713">
                  <c:v>403.5</c:v>
                </c:pt>
                <c:pt idx="2714">
                  <c:v>407.86</c:v>
                </c:pt>
                <c:pt idx="2715">
                  <c:v>407.52</c:v>
                </c:pt>
                <c:pt idx="2716">
                  <c:v>408.88</c:v>
                </c:pt>
                <c:pt idx="2717">
                  <c:v>409.91</c:v>
                </c:pt>
                <c:pt idx="2718">
                  <c:v>411.3</c:v>
                </c:pt>
                <c:pt idx="2719">
                  <c:v>409.8</c:v>
                </c:pt>
                <c:pt idx="2720">
                  <c:v>409.15</c:v>
                </c:pt>
                <c:pt idx="2721">
                  <c:v>409.58</c:v>
                </c:pt>
                <c:pt idx="2722">
                  <c:v>406.39</c:v>
                </c:pt>
                <c:pt idx="2723">
                  <c:v>405.84</c:v>
                </c:pt>
                <c:pt idx="2724">
                  <c:v>403.89</c:v>
                </c:pt>
                <c:pt idx="2725">
                  <c:v>404.03</c:v>
                </c:pt>
                <c:pt idx="2726">
                  <c:v>406.89</c:v>
                </c:pt>
                <c:pt idx="2727">
                  <c:v>405.21</c:v>
                </c:pt>
                <c:pt idx="2728">
                  <c:v>404.44</c:v>
                </c:pt>
                <c:pt idx="2729">
                  <c:v>406.51</c:v>
                </c:pt>
                <c:pt idx="2730">
                  <c:v>409.33</c:v>
                </c:pt>
                <c:pt idx="2731">
                  <c:v>412.85</c:v>
                </c:pt>
                <c:pt idx="2732">
                  <c:v>412.45</c:v>
                </c:pt>
                <c:pt idx="2733">
                  <c:v>412.7</c:v>
                </c:pt>
                <c:pt idx="2734">
                  <c:v>413.86</c:v>
                </c:pt>
                <c:pt idx="2735">
                  <c:v>415.35</c:v>
                </c:pt>
                <c:pt idx="2736">
                  <c:v>410.45</c:v>
                </c:pt>
                <c:pt idx="2737">
                  <c:v>412.27</c:v>
                </c:pt>
                <c:pt idx="2738">
                  <c:v>411.46</c:v>
                </c:pt>
                <c:pt idx="2739">
                  <c:v>413.9</c:v>
                </c:pt>
                <c:pt idx="2740">
                  <c:v>408.26</c:v>
                </c:pt>
                <c:pt idx="2741">
                  <c:v>407.38</c:v>
                </c:pt>
                <c:pt idx="2742">
                  <c:v>412.48</c:v>
                </c:pt>
                <c:pt idx="2743">
                  <c:v>413.69</c:v>
                </c:pt>
                <c:pt idx="2744">
                  <c:v>417.13</c:v>
                </c:pt>
                <c:pt idx="2745">
                  <c:v>413.76</c:v>
                </c:pt>
                <c:pt idx="2746">
                  <c:v>413.77</c:v>
                </c:pt>
                <c:pt idx="2747">
                  <c:v>411.09</c:v>
                </c:pt>
                <c:pt idx="2748">
                  <c:v>413.82</c:v>
                </c:pt>
                <c:pt idx="2749">
                  <c:v>413.84</c:v>
                </c:pt>
                <c:pt idx="2750">
                  <c:v>413.85</c:v>
                </c:pt>
                <c:pt idx="2751">
                  <c:v>409.53</c:v>
                </c:pt>
                <c:pt idx="2752">
                  <c:v>408.79</c:v>
                </c:pt>
                <c:pt idx="2753">
                  <c:v>411.63</c:v>
                </c:pt>
                <c:pt idx="2754">
                  <c:v>410.34</c:v>
                </c:pt>
                <c:pt idx="2755">
                  <c:v>414.96</c:v>
                </c:pt>
                <c:pt idx="2756">
                  <c:v>414.99</c:v>
                </c:pt>
                <c:pt idx="2757">
                  <c:v>415.48</c:v>
                </c:pt>
                <c:pt idx="2758">
                  <c:v>414.96</c:v>
                </c:pt>
                <c:pt idx="2759">
                  <c:v>418.13</c:v>
                </c:pt>
                <c:pt idx="2760">
                  <c:v>412.64</c:v>
                </c:pt>
                <c:pt idx="2761">
                  <c:v>416.36</c:v>
                </c:pt>
                <c:pt idx="2762">
                  <c:v>418.86</c:v>
                </c:pt>
                <c:pt idx="2763">
                  <c:v>418.21</c:v>
                </c:pt>
                <c:pt idx="2764">
                  <c:v>420.77</c:v>
                </c:pt>
                <c:pt idx="2765">
                  <c:v>420.44</c:v>
                </c:pt>
                <c:pt idx="2766">
                  <c:v>414.34</c:v>
                </c:pt>
                <c:pt idx="2767">
                  <c:v>415.1</c:v>
                </c:pt>
                <c:pt idx="2768">
                  <c:v>417.61</c:v>
                </c:pt>
                <c:pt idx="2769">
                  <c:v>418.1</c:v>
                </c:pt>
                <c:pt idx="2770">
                  <c:v>417.4</c:v>
                </c:pt>
                <c:pt idx="2771">
                  <c:v>417.96</c:v>
                </c:pt>
                <c:pt idx="2772">
                  <c:v>419.34</c:v>
                </c:pt>
                <c:pt idx="2773">
                  <c:v>417.26</c:v>
                </c:pt>
              </c:numCache>
            </c:numRef>
          </c:val>
          <c:smooth val="0"/>
          <c:extLst>
            <c:ext xmlns:c16="http://schemas.microsoft.com/office/drawing/2014/chart" uri="{C3380CC4-5D6E-409C-BE32-E72D297353CC}">
              <c16:uniqueId val="{00000001-370B-4B3D-A943-E8C49404708A}"/>
            </c:ext>
          </c:extLst>
        </c:ser>
        <c:dLbls>
          <c:showLegendKey val="0"/>
          <c:showVal val="0"/>
          <c:showCatName val="0"/>
          <c:showSerName val="0"/>
          <c:showPercent val="0"/>
          <c:showBubbleSize val="0"/>
        </c:dLbls>
        <c:marker val="1"/>
        <c:smooth val="0"/>
        <c:axId val="206787327"/>
        <c:axId val="305377567"/>
      </c:lineChart>
      <c:dateAx>
        <c:axId val="206787327"/>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05377567"/>
        <c:crosses val="autoZero"/>
        <c:auto val="1"/>
        <c:lblOffset val="100"/>
        <c:baseTimeUnit val="days"/>
      </c:dateAx>
      <c:valAx>
        <c:axId val="305377567"/>
        <c:scaling>
          <c:orientation val="minMax"/>
          <c:min val="4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06787327"/>
        <c:crosses val="autoZero"/>
        <c:crossBetween val="between"/>
      </c:valAx>
      <c:valAx>
        <c:axId val="2078144303"/>
        <c:scaling>
          <c:orientation val="minMax"/>
          <c:min val="0.5"/>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64104687"/>
        <c:crosses val="max"/>
        <c:crossBetween val="between"/>
      </c:valAx>
      <c:dateAx>
        <c:axId val="564104687"/>
        <c:scaling>
          <c:orientation val="minMax"/>
        </c:scaling>
        <c:delete val="1"/>
        <c:axPos val="b"/>
        <c:numFmt formatCode="m/d/yyyy" sourceLinked="1"/>
        <c:majorTickMark val="out"/>
        <c:minorTickMark val="none"/>
        <c:tickLblPos val="nextTo"/>
        <c:crossAx val="2078144303"/>
        <c:crosses val="autoZero"/>
        <c:auto val="1"/>
        <c:lblOffset val="100"/>
        <c:baseTimeUnit val="days"/>
      </c:dateAx>
      <c:spPr>
        <a:noFill/>
        <a:ln>
          <a:noFill/>
        </a:ln>
        <a:effectLst/>
      </c:spPr>
    </c:plotArea>
    <c:legend>
      <c:legendPos val="r"/>
      <c:layout>
        <c:manualLayout>
          <c:xMode val="edge"/>
          <c:yMode val="edge"/>
          <c:x val="0.79550517303169954"/>
          <c:y val="0.10170607978495637"/>
          <c:w val="0.18883311966390626"/>
          <c:h val="0.4701278660746731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48CB3-A385-49DD-A2D5-07B93C4390CF}" type="datetimeFigureOut">
              <a:rPr lang="en-US" smtClean="0"/>
              <a:t>10/27/2023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4CFC8-2A48-4434-A8A7-3AB4A0C11F37}" type="slidenum">
              <a:rPr lang="en-US" smtClean="0"/>
              <a:t>‹#›</a:t>
            </a:fld>
            <a:endParaRPr lang="en-US"/>
          </a:p>
        </p:txBody>
      </p:sp>
    </p:spTree>
    <p:extLst>
      <p:ext uri="{BB962C8B-B14F-4D97-AF65-F5344CB8AC3E}">
        <p14:creationId xmlns:p14="http://schemas.microsoft.com/office/powerpoint/2010/main" val="1756821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94CFC8-2A48-4434-A8A7-3AB4A0C11F37}" type="slidenum">
              <a:rPr lang="en-US" smtClean="0"/>
              <a:t>9</a:t>
            </a:fld>
            <a:endParaRPr lang="en-US"/>
          </a:p>
        </p:txBody>
      </p:sp>
    </p:spTree>
    <p:extLst>
      <p:ext uri="{BB962C8B-B14F-4D97-AF65-F5344CB8AC3E}">
        <p14:creationId xmlns:p14="http://schemas.microsoft.com/office/powerpoint/2010/main" val="2998320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94CFC8-2A48-4434-A8A7-3AB4A0C11F37}" type="slidenum">
              <a:rPr lang="en-US" smtClean="0"/>
              <a:t>13</a:t>
            </a:fld>
            <a:endParaRPr lang="en-US"/>
          </a:p>
        </p:txBody>
      </p:sp>
    </p:spTree>
    <p:extLst>
      <p:ext uri="{BB962C8B-B14F-4D97-AF65-F5344CB8AC3E}">
        <p14:creationId xmlns:p14="http://schemas.microsoft.com/office/powerpoint/2010/main" val="2084246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94CFC8-2A48-4434-A8A7-3AB4A0C11F37}" type="slidenum">
              <a:rPr lang="en-US" smtClean="0"/>
              <a:t>15</a:t>
            </a:fld>
            <a:endParaRPr lang="en-US"/>
          </a:p>
        </p:txBody>
      </p:sp>
    </p:spTree>
    <p:extLst>
      <p:ext uri="{BB962C8B-B14F-4D97-AF65-F5344CB8AC3E}">
        <p14:creationId xmlns:p14="http://schemas.microsoft.com/office/powerpoint/2010/main" val="3692484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94CFC8-2A48-4434-A8A7-3AB4A0C11F37}" type="slidenum">
              <a:rPr lang="en-US" smtClean="0"/>
              <a:t>22</a:t>
            </a:fld>
            <a:endParaRPr lang="en-US"/>
          </a:p>
        </p:txBody>
      </p:sp>
    </p:spTree>
    <p:extLst>
      <p:ext uri="{BB962C8B-B14F-4D97-AF65-F5344CB8AC3E}">
        <p14:creationId xmlns:p14="http://schemas.microsoft.com/office/powerpoint/2010/main" val="4137353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94CFC8-2A48-4434-A8A7-3AB4A0C11F37}" type="slidenum">
              <a:rPr lang="en-US" smtClean="0"/>
              <a:t>24</a:t>
            </a:fld>
            <a:endParaRPr lang="en-US"/>
          </a:p>
        </p:txBody>
      </p:sp>
    </p:spTree>
    <p:extLst>
      <p:ext uri="{BB962C8B-B14F-4D97-AF65-F5344CB8AC3E}">
        <p14:creationId xmlns:p14="http://schemas.microsoft.com/office/powerpoint/2010/main" val="2640256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US" sz="1600" b="1" dirty="0"/>
              <a:t>Reasons for Bandwagon Effect</a:t>
            </a:r>
          </a:p>
          <a:p>
            <a:pPr marL="742950" lvl="1" indent="-285750">
              <a:spcBef>
                <a:spcPts val="600"/>
              </a:spcBef>
              <a:buFont typeface="Arial" panose="020B0604020202020204" pitchFamily="34" charset="0"/>
              <a:buChar char="•"/>
            </a:pPr>
            <a:r>
              <a:rPr lang="en-US" sz="1400" b="1" i="0" dirty="0">
                <a:effectLst/>
              </a:rPr>
              <a:t>Efficiency</a:t>
            </a:r>
            <a:r>
              <a:rPr lang="en-US" sz="1400" b="0" i="0" dirty="0">
                <a:effectLst/>
              </a:rPr>
              <a:t> - Bandwagoning serves as a mental shortcut allowing for decisions to be made quickly</a:t>
            </a:r>
          </a:p>
          <a:p>
            <a:pPr marL="742950" lvl="1" indent="-285750">
              <a:spcBef>
                <a:spcPts val="600"/>
              </a:spcBef>
              <a:buFont typeface="Arial" panose="020B0604020202020204" pitchFamily="34" charset="0"/>
              <a:buChar char="•"/>
            </a:pPr>
            <a:r>
              <a:rPr lang="en-US" sz="1400" b="1" i="0" u="none" strike="noStrike" dirty="0">
                <a:effectLst/>
              </a:rPr>
              <a:t>Belonging</a:t>
            </a:r>
            <a:r>
              <a:rPr lang="en-US" sz="1400" u="none" strike="noStrike" dirty="0"/>
              <a:t> - </a:t>
            </a:r>
            <a:r>
              <a:rPr lang="en-US" sz="1400" b="0" i="0" dirty="0">
                <a:effectLst/>
              </a:rPr>
              <a:t>People have the tendency to conform with others out of a desire to fit in with the crowd and gain approval from others.</a:t>
            </a:r>
            <a:endParaRPr lang="en-US" sz="1400" baseline="30000" dirty="0"/>
          </a:p>
          <a:p>
            <a:pPr marL="742950" lvl="1" indent="-285750">
              <a:spcBef>
                <a:spcPts val="600"/>
              </a:spcBef>
              <a:buFont typeface="Arial" panose="020B0604020202020204" pitchFamily="34" charset="0"/>
              <a:buChar char="•"/>
            </a:pPr>
            <a:r>
              <a:rPr lang="en-US" sz="1400" b="1" i="0" u="none" strike="noStrike" dirty="0">
                <a:effectLst/>
              </a:rPr>
              <a:t>Informational social influence</a:t>
            </a:r>
            <a:r>
              <a:rPr lang="en-US" sz="1400" b="1" i="0" dirty="0">
                <a:effectLst/>
              </a:rPr>
              <a:t> </a:t>
            </a:r>
            <a:r>
              <a:rPr lang="en-US" sz="1400" b="1" u="none" strike="noStrike" dirty="0"/>
              <a:t> </a:t>
            </a:r>
            <a:r>
              <a:rPr lang="en-US" sz="1400" u="none" strike="noStrike" dirty="0"/>
              <a:t>-</a:t>
            </a:r>
            <a:r>
              <a:rPr lang="en-US" sz="1400" b="0" i="0" dirty="0">
                <a:effectLst/>
              </a:rPr>
              <a:t> People tend to conform with others out of a desire to be right, under the assumption that others may know something or may understand the situation better</a:t>
            </a:r>
            <a:endParaRPr lang="en-US" sz="1400" baseline="30000" dirty="0"/>
          </a:p>
          <a:p>
            <a:pPr marL="742950" lvl="1" indent="-285750">
              <a:spcBef>
                <a:spcPts val="600"/>
              </a:spcBef>
              <a:buFont typeface="Arial" panose="020B0604020202020204" pitchFamily="34" charset="0"/>
              <a:buChar char="•"/>
            </a:pPr>
            <a:r>
              <a:rPr lang="en-US" sz="1400" b="1" i="0" u="none" strike="noStrike" dirty="0">
                <a:effectLst/>
              </a:rPr>
              <a:t>Fear of missing out</a:t>
            </a:r>
            <a:r>
              <a:rPr lang="en-US" sz="1400" b="1" i="0" dirty="0">
                <a:effectLst/>
              </a:rPr>
              <a:t> </a:t>
            </a:r>
            <a:r>
              <a:rPr lang="en-US" sz="1400" b="1" u="none" strike="noStrike" dirty="0"/>
              <a:t> </a:t>
            </a:r>
            <a:r>
              <a:rPr lang="en-US" sz="1400" u="none" strike="noStrike" dirty="0"/>
              <a:t>-</a:t>
            </a:r>
            <a:r>
              <a:rPr lang="en-US" sz="1400" b="0" i="0" dirty="0">
                <a:effectLst/>
              </a:rPr>
              <a:t> People can be anxious of ‘missing out’ of things that others are doing may be susceptible to the bandwagon effect.</a:t>
            </a:r>
          </a:p>
          <a:p>
            <a:pPr marL="742950" lvl="1" indent="-285750">
              <a:spcBef>
                <a:spcPts val="600"/>
              </a:spcBef>
              <a:buFont typeface="Arial" panose="020B0604020202020204" pitchFamily="34" charset="0"/>
              <a:buChar char="•"/>
            </a:pPr>
            <a:r>
              <a:rPr lang="en-US" sz="1400" b="1" i="0" dirty="0">
                <a:effectLst/>
              </a:rPr>
              <a:t>Being on the “winning side</a:t>
            </a:r>
            <a:r>
              <a:rPr lang="en-US" sz="1400" b="1" dirty="0"/>
              <a:t>”</a:t>
            </a:r>
            <a:r>
              <a:rPr lang="en-US" sz="1400" b="1" i="0" dirty="0">
                <a:effectLst/>
              </a:rPr>
              <a:t> </a:t>
            </a:r>
            <a:r>
              <a:rPr lang="en-US" sz="1400" u="none" strike="noStrike" dirty="0"/>
              <a:t>-</a:t>
            </a:r>
            <a:r>
              <a:rPr lang="en-US" sz="1400" b="0" i="0" dirty="0">
                <a:effectLst/>
              </a:rPr>
              <a:t> The desire to support a “winner</a:t>
            </a:r>
            <a:r>
              <a:rPr lang="en-US" sz="1400" dirty="0"/>
              <a:t>”</a:t>
            </a:r>
            <a:r>
              <a:rPr lang="en-US" sz="1400" b="0" i="0" dirty="0">
                <a:effectLst/>
              </a:rPr>
              <a:t> (or avoid supporting a “loser</a:t>
            </a:r>
            <a:r>
              <a:rPr lang="en-US" sz="1400" dirty="0"/>
              <a:t>”</a:t>
            </a:r>
            <a:r>
              <a:rPr lang="en-US" sz="1400" b="0" i="0" dirty="0">
                <a:effectLst/>
              </a:rPr>
              <a:t>) can be what makes some susceptible to the bandwagon effect, such as in the case of voting for a candidate because they're in the lead</a:t>
            </a:r>
            <a:endParaRPr lang="en-US" sz="1400" dirty="0"/>
          </a:p>
          <a:p>
            <a:endParaRPr lang="en-US" dirty="0"/>
          </a:p>
        </p:txBody>
      </p:sp>
      <p:sp>
        <p:nvSpPr>
          <p:cNvPr id="4" name="Slide Number Placeholder 3"/>
          <p:cNvSpPr>
            <a:spLocks noGrp="1"/>
          </p:cNvSpPr>
          <p:nvPr>
            <p:ph type="sldNum" sz="quarter" idx="5"/>
          </p:nvPr>
        </p:nvSpPr>
        <p:spPr/>
        <p:txBody>
          <a:bodyPr/>
          <a:lstStyle/>
          <a:p>
            <a:fld id="{C194CFC8-2A48-4434-A8A7-3AB4A0C11F37}" type="slidenum">
              <a:rPr lang="en-US" smtClean="0"/>
              <a:t>25</a:t>
            </a:fld>
            <a:endParaRPr lang="en-US"/>
          </a:p>
        </p:txBody>
      </p:sp>
    </p:spTree>
    <p:extLst>
      <p:ext uri="{BB962C8B-B14F-4D97-AF65-F5344CB8AC3E}">
        <p14:creationId xmlns:p14="http://schemas.microsoft.com/office/powerpoint/2010/main" val="2640744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US" sz="1600" b="1" dirty="0"/>
              <a:t>Reasons for Bandwagon Effect</a:t>
            </a:r>
          </a:p>
          <a:p>
            <a:pPr marL="742950" lvl="1" indent="-285750">
              <a:spcBef>
                <a:spcPts val="600"/>
              </a:spcBef>
              <a:buFont typeface="Arial" panose="020B0604020202020204" pitchFamily="34" charset="0"/>
              <a:buChar char="•"/>
            </a:pPr>
            <a:r>
              <a:rPr lang="en-US" sz="1400" b="1" i="0" dirty="0">
                <a:effectLst/>
              </a:rPr>
              <a:t>Efficiency</a:t>
            </a:r>
            <a:r>
              <a:rPr lang="en-US" sz="1400" b="0" i="0" dirty="0">
                <a:effectLst/>
              </a:rPr>
              <a:t> - Bandwagoning serves as a mental shortcut allowing for decisions to be made quickly</a:t>
            </a:r>
          </a:p>
          <a:p>
            <a:pPr marL="742950" lvl="1" indent="-285750">
              <a:spcBef>
                <a:spcPts val="600"/>
              </a:spcBef>
              <a:buFont typeface="Arial" panose="020B0604020202020204" pitchFamily="34" charset="0"/>
              <a:buChar char="•"/>
            </a:pPr>
            <a:r>
              <a:rPr lang="en-US" sz="1400" b="1" i="0" u="none" strike="noStrike" dirty="0">
                <a:effectLst/>
              </a:rPr>
              <a:t>Belonging</a:t>
            </a:r>
            <a:r>
              <a:rPr lang="en-US" sz="1400" u="none" strike="noStrike" dirty="0"/>
              <a:t> - </a:t>
            </a:r>
            <a:r>
              <a:rPr lang="en-US" sz="1400" b="0" i="0" dirty="0">
                <a:effectLst/>
              </a:rPr>
              <a:t>People have the tendency to conform with others out of a desire to fit in with the crowd and gain approval from others.</a:t>
            </a:r>
            <a:endParaRPr lang="en-US" sz="1400" baseline="30000" dirty="0"/>
          </a:p>
          <a:p>
            <a:pPr marL="742950" lvl="1" indent="-285750">
              <a:spcBef>
                <a:spcPts val="600"/>
              </a:spcBef>
              <a:buFont typeface="Arial" panose="020B0604020202020204" pitchFamily="34" charset="0"/>
              <a:buChar char="•"/>
            </a:pPr>
            <a:r>
              <a:rPr lang="en-US" sz="1400" b="1" i="0" u="none" strike="noStrike" dirty="0">
                <a:effectLst/>
              </a:rPr>
              <a:t>Informational social influence</a:t>
            </a:r>
            <a:r>
              <a:rPr lang="en-US" sz="1400" b="1" i="0" dirty="0">
                <a:effectLst/>
              </a:rPr>
              <a:t> </a:t>
            </a:r>
            <a:r>
              <a:rPr lang="en-US" sz="1400" b="1" u="none" strike="noStrike" dirty="0"/>
              <a:t> </a:t>
            </a:r>
            <a:r>
              <a:rPr lang="en-US" sz="1400" u="none" strike="noStrike" dirty="0"/>
              <a:t>-</a:t>
            </a:r>
            <a:r>
              <a:rPr lang="en-US" sz="1400" b="0" i="0" dirty="0">
                <a:effectLst/>
              </a:rPr>
              <a:t> People tend to conform with others out of a desire to be right, under the assumption that others may know something or may understand the situation better</a:t>
            </a:r>
            <a:endParaRPr lang="en-US" sz="1400" baseline="30000" dirty="0"/>
          </a:p>
          <a:p>
            <a:pPr marL="742950" lvl="1" indent="-285750">
              <a:spcBef>
                <a:spcPts val="600"/>
              </a:spcBef>
              <a:buFont typeface="Arial" panose="020B0604020202020204" pitchFamily="34" charset="0"/>
              <a:buChar char="•"/>
            </a:pPr>
            <a:r>
              <a:rPr lang="en-US" sz="1400" b="1" i="0" u="none" strike="noStrike" dirty="0">
                <a:effectLst/>
              </a:rPr>
              <a:t>Fear of missing out</a:t>
            </a:r>
            <a:r>
              <a:rPr lang="en-US" sz="1400" b="1" i="0" dirty="0">
                <a:effectLst/>
              </a:rPr>
              <a:t> </a:t>
            </a:r>
            <a:r>
              <a:rPr lang="en-US" sz="1400" b="1" u="none" strike="noStrike" dirty="0"/>
              <a:t> </a:t>
            </a:r>
            <a:r>
              <a:rPr lang="en-US" sz="1400" u="none" strike="noStrike" dirty="0"/>
              <a:t>-</a:t>
            </a:r>
            <a:r>
              <a:rPr lang="en-US" sz="1400" b="0" i="0" dirty="0">
                <a:effectLst/>
              </a:rPr>
              <a:t> People can be anxious of ‘missing out’ of things that others are doing may be susceptible to the bandwagon effect.</a:t>
            </a:r>
          </a:p>
          <a:p>
            <a:pPr marL="742950" lvl="1" indent="-285750">
              <a:spcBef>
                <a:spcPts val="600"/>
              </a:spcBef>
              <a:buFont typeface="Arial" panose="020B0604020202020204" pitchFamily="34" charset="0"/>
              <a:buChar char="•"/>
            </a:pPr>
            <a:r>
              <a:rPr lang="en-US" sz="1400" b="1" i="0" dirty="0">
                <a:effectLst/>
              </a:rPr>
              <a:t>Being on the “winning side</a:t>
            </a:r>
            <a:r>
              <a:rPr lang="en-US" sz="1400" b="1" dirty="0"/>
              <a:t>”</a:t>
            </a:r>
            <a:r>
              <a:rPr lang="en-US" sz="1400" b="1" i="0" dirty="0">
                <a:effectLst/>
              </a:rPr>
              <a:t> </a:t>
            </a:r>
            <a:r>
              <a:rPr lang="en-US" sz="1400" u="none" strike="noStrike" dirty="0"/>
              <a:t>-</a:t>
            </a:r>
            <a:r>
              <a:rPr lang="en-US" sz="1400" b="0" i="0" dirty="0">
                <a:effectLst/>
              </a:rPr>
              <a:t> The desire to support a “winner</a:t>
            </a:r>
            <a:r>
              <a:rPr lang="en-US" sz="1400" dirty="0"/>
              <a:t>”</a:t>
            </a:r>
            <a:r>
              <a:rPr lang="en-US" sz="1400" b="0" i="0" dirty="0">
                <a:effectLst/>
              </a:rPr>
              <a:t> (or avoid supporting a “loser</a:t>
            </a:r>
            <a:r>
              <a:rPr lang="en-US" sz="1400" dirty="0"/>
              <a:t>”</a:t>
            </a:r>
            <a:r>
              <a:rPr lang="en-US" sz="1400" b="0" i="0" dirty="0">
                <a:effectLst/>
              </a:rPr>
              <a:t>) can be what makes some susceptible to the bandwagon effect, such as in the case of voting for a candidate because they're in the lead</a:t>
            </a:r>
            <a:endParaRPr lang="en-US" sz="1400" dirty="0"/>
          </a:p>
          <a:p>
            <a:endParaRPr lang="en-US" dirty="0"/>
          </a:p>
        </p:txBody>
      </p:sp>
      <p:sp>
        <p:nvSpPr>
          <p:cNvPr id="4" name="Slide Number Placeholder 3"/>
          <p:cNvSpPr>
            <a:spLocks noGrp="1"/>
          </p:cNvSpPr>
          <p:nvPr>
            <p:ph type="sldNum" sz="quarter" idx="5"/>
          </p:nvPr>
        </p:nvSpPr>
        <p:spPr/>
        <p:txBody>
          <a:bodyPr/>
          <a:lstStyle/>
          <a:p>
            <a:fld id="{C194CFC8-2A48-4434-A8A7-3AB4A0C11F37}" type="slidenum">
              <a:rPr lang="en-US" smtClean="0"/>
              <a:t>26</a:t>
            </a:fld>
            <a:endParaRPr lang="en-US"/>
          </a:p>
        </p:txBody>
      </p:sp>
    </p:spTree>
    <p:extLst>
      <p:ext uri="{BB962C8B-B14F-4D97-AF65-F5344CB8AC3E}">
        <p14:creationId xmlns:p14="http://schemas.microsoft.com/office/powerpoint/2010/main" val="3412884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9A652-F20D-4802-EE56-75E7C4065B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1FB04B-4335-3492-7F35-9B7C8C8C93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8DB06D-B2D7-4977-E0C2-5C0EB1581597}"/>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5" name="Footer Placeholder 4">
            <a:extLst>
              <a:ext uri="{FF2B5EF4-FFF2-40B4-BE49-F238E27FC236}">
                <a16:creationId xmlns:a16="http://schemas.microsoft.com/office/drawing/2014/main" id="{BCE8644A-7D53-712A-D751-8A1593D9A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76E22-6037-0DC7-79DF-33F3194304F9}"/>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1388404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E49B6-C24A-8EF6-E92B-5D58FB995F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045869-269E-5794-B30C-9311E4DB3C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79B10-8D95-91F8-135F-7595949F309A}"/>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5" name="Footer Placeholder 4">
            <a:extLst>
              <a:ext uri="{FF2B5EF4-FFF2-40B4-BE49-F238E27FC236}">
                <a16:creationId xmlns:a16="http://schemas.microsoft.com/office/drawing/2014/main" id="{491BFAF0-4341-ECC4-926C-9F913C8339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1BA991-FE1A-0F18-6E2D-3D0E667F3F67}"/>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3668904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57EA35-6AC6-22FC-B345-FAFD41FDE7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037F72-99E1-3A2C-6900-1373B5A6A0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3CCE6F-2CD3-2151-B549-0BED65AAC556}"/>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5" name="Footer Placeholder 4">
            <a:extLst>
              <a:ext uri="{FF2B5EF4-FFF2-40B4-BE49-F238E27FC236}">
                <a16:creationId xmlns:a16="http://schemas.microsoft.com/office/drawing/2014/main" id="{BE554C18-15A0-07B1-BE2A-930B82A54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62FD0-2875-3AE8-7024-795E7B608B53}"/>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623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412F0-3142-3E57-F327-056A8B97F7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6F7B96-88FB-738F-E724-8C5A978D84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3802B7-C075-C082-EF3B-0B345AEFFEE5}"/>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5" name="Footer Placeholder 4">
            <a:extLst>
              <a:ext uri="{FF2B5EF4-FFF2-40B4-BE49-F238E27FC236}">
                <a16:creationId xmlns:a16="http://schemas.microsoft.com/office/drawing/2014/main" id="{44A45D6B-A02A-39D9-1B1E-427DB50F5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CE6F5-4747-88C8-C5F4-49244870722C}"/>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6701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7722D-2514-04A8-FDF4-86DD96D111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49F307-AFC1-9B07-ECE5-3F2AA30B5B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996F6E-56AB-085F-FCBC-FE9708309A35}"/>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5" name="Footer Placeholder 4">
            <a:extLst>
              <a:ext uri="{FF2B5EF4-FFF2-40B4-BE49-F238E27FC236}">
                <a16:creationId xmlns:a16="http://schemas.microsoft.com/office/drawing/2014/main" id="{A109B9F4-065F-B125-4B0A-E7DCDB1AB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8C8750-E9C4-A755-72CE-64095676A9F5}"/>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1189378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872B-4CE8-636D-3D51-6EADB468C4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CA7120-F3EF-6AC7-1B81-8B5C28621E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D4EF0A-D703-15E9-3AA1-452C4B4497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E02F47-476C-72D8-54C8-D3D607E9EEED}"/>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6" name="Footer Placeholder 5">
            <a:extLst>
              <a:ext uri="{FF2B5EF4-FFF2-40B4-BE49-F238E27FC236}">
                <a16:creationId xmlns:a16="http://schemas.microsoft.com/office/drawing/2014/main" id="{B8F1398C-1F56-5F89-799C-D8BFB4834E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4F9E13-2754-6894-1F66-48036CE4A26E}"/>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411749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91CF5-BB7E-2B8D-78F4-9C6FE9F296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7F27C6-922B-F5DA-5099-A39FBC9F06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EA11EC-CD04-5FC9-E1D2-8D9B5F9F87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4E1F80-62F4-127D-4279-A9ECDC3F5C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4DF306-B1AE-66D1-E1F8-8AE4D421DB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B9495D-9097-7EA1-030D-65F36795FD0C}"/>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8" name="Footer Placeholder 7">
            <a:extLst>
              <a:ext uri="{FF2B5EF4-FFF2-40B4-BE49-F238E27FC236}">
                <a16:creationId xmlns:a16="http://schemas.microsoft.com/office/drawing/2014/main" id="{3833ACF4-F651-04C6-AD45-CCE4593DA9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8022AC-4463-0709-F6D2-76A3EA42FCA8}"/>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212172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DE2D1-6397-8E4B-B094-059D728510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E8DECC-F9FA-C9F6-1295-ABBB25F45C7D}"/>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4" name="Footer Placeholder 3">
            <a:extLst>
              <a:ext uri="{FF2B5EF4-FFF2-40B4-BE49-F238E27FC236}">
                <a16:creationId xmlns:a16="http://schemas.microsoft.com/office/drawing/2014/main" id="{974BB7AA-EBAC-604A-27F0-BB369FB498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DDB689-0A4A-2123-321F-3B4666481B7E}"/>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82286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A1F9EB-B8DD-8C72-B2B1-A361D017AECB}"/>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3" name="Footer Placeholder 2">
            <a:extLst>
              <a:ext uri="{FF2B5EF4-FFF2-40B4-BE49-F238E27FC236}">
                <a16:creationId xmlns:a16="http://schemas.microsoft.com/office/drawing/2014/main" id="{130DF017-066A-F740-8BAB-BF510362C3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891BD5-8B42-1877-DD64-8A31EE221AD3}"/>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287203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CA3D0-4FD4-CEEF-55FE-BFD70794C9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4367E8-7DE2-2F01-A766-1BC54E1FC6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1A37A1-3C3A-416E-4243-25E1D465A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698936-F38A-B89D-6DCF-74D1409CF3D4}"/>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6" name="Footer Placeholder 5">
            <a:extLst>
              <a:ext uri="{FF2B5EF4-FFF2-40B4-BE49-F238E27FC236}">
                <a16:creationId xmlns:a16="http://schemas.microsoft.com/office/drawing/2014/main" id="{F06EF946-B769-C425-72FD-95DB0D242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FB62A9-4C78-8DE9-A227-55E0E462DAD3}"/>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248478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93C59-0153-27E5-14AA-BEBE617C8D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1B2361-737F-7911-061A-6416BC1FD1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3DC7BC-5267-4BD3-F033-4E495C89A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162550-6F08-3B86-5318-5F34F2F22C51}"/>
              </a:ext>
            </a:extLst>
          </p:cNvPr>
          <p:cNvSpPr>
            <a:spLocks noGrp="1"/>
          </p:cNvSpPr>
          <p:nvPr>
            <p:ph type="dt" sz="half" idx="10"/>
          </p:nvPr>
        </p:nvSpPr>
        <p:spPr/>
        <p:txBody>
          <a:bodyPr/>
          <a:lstStyle/>
          <a:p>
            <a:fld id="{B36DBEA7-5186-403C-ACB4-601D96026C02}" type="datetimeFigureOut">
              <a:rPr lang="en-US" smtClean="0"/>
              <a:t>10/27/2023</a:t>
            </a:fld>
            <a:endParaRPr lang="en-US"/>
          </a:p>
        </p:txBody>
      </p:sp>
      <p:sp>
        <p:nvSpPr>
          <p:cNvPr id="6" name="Footer Placeholder 5">
            <a:extLst>
              <a:ext uri="{FF2B5EF4-FFF2-40B4-BE49-F238E27FC236}">
                <a16:creationId xmlns:a16="http://schemas.microsoft.com/office/drawing/2014/main" id="{B315794C-0398-2712-C988-0D1A20301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4B0F2F-2365-F528-5771-D57436D23FD4}"/>
              </a:ext>
            </a:extLst>
          </p:cNvPr>
          <p:cNvSpPr>
            <a:spLocks noGrp="1"/>
          </p:cNvSpPr>
          <p:nvPr>
            <p:ph type="sldNum" sz="quarter" idx="12"/>
          </p:nvPr>
        </p:nvSpPr>
        <p:spPr/>
        <p:txBody>
          <a:bodyPr/>
          <a:lstStyle/>
          <a:p>
            <a:fld id="{B86D99DE-451D-4A00-B5F9-CF1585A8721D}" type="slidenum">
              <a:rPr lang="en-US" smtClean="0"/>
              <a:t>‹#›</a:t>
            </a:fld>
            <a:endParaRPr lang="en-US"/>
          </a:p>
        </p:txBody>
      </p:sp>
    </p:spTree>
    <p:extLst>
      <p:ext uri="{BB962C8B-B14F-4D97-AF65-F5344CB8AC3E}">
        <p14:creationId xmlns:p14="http://schemas.microsoft.com/office/powerpoint/2010/main" val="3786597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58062D-ADAF-47D7-66AD-B8CD0AB1B6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ED8F27-389C-EF92-8062-50A376DA54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2C8BC0-29C1-B969-2273-F7F3E08DBB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DBEA7-5186-403C-ACB4-601D96026C02}" type="datetimeFigureOut">
              <a:rPr lang="en-US" smtClean="0"/>
              <a:t>10/27/2023</a:t>
            </a:fld>
            <a:endParaRPr lang="en-US"/>
          </a:p>
        </p:txBody>
      </p:sp>
      <p:sp>
        <p:nvSpPr>
          <p:cNvPr id="5" name="Footer Placeholder 4">
            <a:extLst>
              <a:ext uri="{FF2B5EF4-FFF2-40B4-BE49-F238E27FC236}">
                <a16:creationId xmlns:a16="http://schemas.microsoft.com/office/drawing/2014/main" id="{9A8B5CF7-B8E7-4AA2-C8A8-78D7683CB9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5FD1C9-F743-5824-ACBA-E5864E7FA5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D99DE-451D-4A00-B5F9-CF1585A8721D}" type="slidenum">
              <a:rPr lang="en-US" smtClean="0"/>
              <a:t>‹#›</a:t>
            </a:fld>
            <a:endParaRPr lang="en-US"/>
          </a:p>
        </p:txBody>
      </p:sp>
    </p:spTree>
    <p:extLst>
      <p:ext uri="{BB962C8B-B14F-4D97-AF65-F5344CB8AC3E}">
        <p14:creationId xmlns:p14="http://schemas.microsoft.com/office/powerpoint/2010/main" val="3769865197"/>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4.xml"/><Relationship Id="rId7" Type="http://schemas.openxmlformats.org/officeDocument/2006/relationships/image" Target="../media/image1.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tags" Target="../tags/tag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9.xml"/><Relationship Id="rId7" Type="http://schemas.openxmlformats.org/officeDocument/2006/relationships/image" Target="../media/image1.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7.xml"/><Relationship Id="rId5" Type="http://schemas.openxmlformats.org/officeDocument/2006/relationships/tags" Target="../tags/tag21.xml"/><Relationship Id="rId4" Type="http://schemas.openxmlformats.org/officeDocument/2006/relationships/tags" Target="../tags/tag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24.xml"/><Relationship Id="rId7" Type="http://schemas.openxmlformats.org/officeDocument/2006/relationships/image" Target="../media/image1.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7.xml"/><Relationship Id="rId5" Type="http://schemas.openxmlformats.org/officeDocument/2006/relationships/tags" Target="../tags/tag26.xml"/><Relationship Id="rId4" Type="http://schemas.openxmlformats.org/officeDocument/2006/relationships/tags" Target="../tags/tag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image" Target="../media/image1.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7.xml"/><Relationship Id="rId5" Type="http://schemas.openxmlformats.org/officeDocument/2006/relationships/tags" Target="../tags/tag6.xml"/><Relationship Id="rId4"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9.xml"/><Relationship Id="rId7" Type="http://schemas.openxmlformats.org/officeDocument/2006/relationships/image" Target="../media/image1.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7.xml"/><Relationship Id="rId5" Type="http://schemas.openxmlformats.org/officeDocument/2006/relationships/tags" Target="../tags/tag11.xml"/><Relationship Id="rId4"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5126F-2FF9-7A51-6C04-55B953663C46}"/>
              </a:ext>
            </a:extLst>
          </p:cNvPr>
          <p:cNvSpPr>
            <a:spLocks noGrp="1"/>
          </p:cNvSpPr>
          <p:nvPr>
            <p:ph type="ctrTitle"/>
          </p:nvPr>
        </p:nvSpPr>
        <p:spPr>
          <a:xfrm>
            <a:off x="1017814" y="1415803"/>
            <a:ext cx="10156371" cy="3833671"/>
          </a:xfrm>
        </p:spPr>
        <p:txBody>
          <a:bodyPr anchor="ctr">
            <a:normAutofit/>
          </a:bodyPr>
          <a:lstStyle/>
          <a:p>
            <a:r>
              <a:rPr lang="en-US" b="1" dirty="0"/>
              <a:t>Policyholder Misbehavior:</a:t>
            </a:r>
            <a:br>
              <a:rPr lang="en-US" dirty="0"/>
            </a:br>
            <a:r>
              <a:rPr lang="en-US" sz="4400" dirty="0"/>
              <a:t>Why policyholder behavior is complicated</a:t>
            </a:r>
            <a:endParaRPr lang="en-US" dirty="0"/>
          </a:p>
        </p:txBody>
      </p:sp>
    </p:spTree>
    <p:extLst>
      <p:ext uri="{BB962C8B-B14F-4D97-AF65-F5344CB8AC3E}">
        <p14:creationId xmlns:p14="http://schemas.microsoft.com/office/powerpoint/2010/main" val="2843915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02866" y="38190"/>
            <a:ext cx="11613739" cy="646331"/>
          </a:xfrm>
          <a:prstGeom prst="rect">
            <a:avLst/>
          </a:prstGeom>
          <a:noFill/>
        </p:spPr>
        <p:txBody>
          <a:bodyPr wrap="square" rtlCol="0">
            <a:spAutoFit/>
          </a:bodyPr>
          <a:lstStyle/>
          <a:p>
            <a:r>
              <a:rPr lang="en-US" sz="3600" b="1" dirty="0">
                <a:cs typeface="Arial" panose="020B0604020202020204" pitchFamily="34" charset="0"/>
              </a:rPr>
              <a:t>Diversification Bias</a:t>
            </a:r>
          </a:p>
        </p:txBody>
      </p:sp>
      <p:sp>
        <p:nvSpPr>
          <p:cNvPr id="11" name="TextBox 10">
            <a:extLst>
              <a:ext uri="{FF2B5EF4-FFF2-40B4-BE49-F238E27FC236}">
                <a16:creationId xmlns:a16="http://schemas.microsoft.com/office/drawing/2014/main" id="{BAD85799-1A25-057F-1DAF-E775EC4D6E8A}"/>
              </a:ext>
            </a:extLst>
          </p:cNvPr>
          <p:cNvSpPr txBox="1"/>
          <p:nvPr/>
        </p:nvSpPr>
        <p:spPr>
          <a:xfrm>
            <a:off x="487177" y="557459"/>
            <a:ext cx="10976610" cy="830997"/>
          </a:xfrm>
          <a:prstGeom prst="rect">
            <a:avLst/>
          </a:prstGeom>
          <a:noFill/>
        </p:spPr>
        <p:txBody>
          <a:bodyPr wrap="square" rtlCol="0">
            <a:spAutoFit/>
          </a:bodyPr>
          <a:lstStyle/>
          <a:p>
            <a:r>
              <a:rPr lang="en-US" sz="2400" b="1" dirty="0">
                <a:cs typeface="Arial" panose="020B0604020202020204" pitchFamily="34" charset="0"/>
              </a:rPr>
              <a:t>People tend to diversify more when making several choices simultaneously than when making the same decisions sequentially</a:t>
            </a:r>
          </a:p>
        </p:txBody>
      </p:sp>
      <p:sp>
        <p:nvSpPr>
          <p:cNvPr id="12" name="TextBox 11">
            <a:extLst>
              <a:ext uri="{FF2B5EF4-FFF2-40B4-BE49-F238E27FC236}">
                <a16:creationId xmlns:a16="http://schemas.microsoft.com/office/drawing/2014/main" id="{1AADE90A-0850-F19A-0C83-317401132492}"/>
              </a:ext>
            </a:extLst>
          </p:cNvPr>
          <p:cNvSpPr txBox="1"/>
          <p:nvPr/>
        </p:nvSpPr>
        <p:spPr>
          <a:xfrm>
            <a:off x="485740" y="1459708"/>
            <a:ext cx="1771509" cy="369332"/>
          </a:xfrm>
          <a:prstGeom prst="rect">
            <a:avLst/>
          </a:prstGeom>
          <a:noFill/>
        </p:spPr>
        <p:txBody>
          <a:bodyPr wrap="square" rtlCol="0">
            <a:spAutoFit/>
          </a:bodyPr>
          <a:lstStyle/>
          <a:p>
            <a:r>
              <a:rPr lang="en-US" b="1" dirty="0"/>
              <a:t>Experiment</a:t>
            </a:r>
            <a:r>
              <a:rPr lang="en-US" sz="1800" baseline="30000" dirty="0"/>
              <a:t>1</a:t>
            </a:r>
            <a:r>
              <a:rPr lang="en-US" sz="1800" dirty="0"/>
              <a:t> </a:t>
            </a:r>
          </a:p>
        </p:txBody>
      </p:sp>
      <p:sp>
        <p:nvSpPr>
          <p:cNvPr id="14" name="TextBox 13">
            <a:extLst>
              <a:ext uri="{FF2B5EF4-FFF2-40B4-BE49-F238E27FC236}">
                <a16:creationId xmlns:a16="http://schemas.microsoft.com/office/drawing/2014/main" id="{DF6A8D73-C3E8-AF4F-50B0-AC6BF384650D}"/>
              </a:ext>
            </a:extLst>
          </p:cNvPr>
          <p:cNvSpPr txBox="1"/>
          <p:nvPr/>
        </p:nvSpPr>
        <p:spPr>
          <a:xfrm>
            <a:off x="639435" y="6476348"/>
            <a:ext cx="9661585" cy="400110"/>
          </a:xfrm>
          <a:prstGeom prst="rect">
            <a:avLst/>
          </a:prstGeom>
          <a:noFill/>
        </p:spPr>
        <p:txBody>
          <a:bodyPr wrap="square" rtlCol="0">
            <a:spAutoFit/>
          </a:bodyPr>
          <a:lstStyle/>
          <a:p>
            <a:r>
              <a:rPr lang="en-US" sz="1000" baseline="30000" dirty="0"/>
              <a:t>1</a:t>
            </a:r>
            <a:r>
              <a:rPr lang="en-US" sz="1000" dirty="0"/>
              <a:t> Read and Loewenstein (1995).</a:t>
            </a:r>
          </a:p>
          <a:p>
            <a:r>
              <a:rPr lang="en-US" sz="1000" baseline="30000" dirty="0"/>
              <a:t>2 </a:t>
            </a:r>
            <a:r>
              <a:rPr lang="en-US" sz="1000" dirty="0" err="1"/>
              <a:t>Shlomo</a:t>
            </a:r>
            <a:r>
              <a:rPr lang="en-US" sz="1000" dirty="0"/>
              <a:t> Benartzi and Richard H. Thaler, “Heuristics and Biases in Retirement Savings Behavior,” Journal of Economic Perspectives 2, Summer 2007.</a:t>
            </a:r>
          </a:p>
        </p:txBody>
      </p:sp>
      <p:sp>
        <p:nvSpPr>
          <p:cNvPr id="15" name="TextBox 14">
            <a:extLst>
              <a:ext uri="{FF2B5EF4-FFF2-40B4-BE49-F238E27FC236}">
                <a16:creationId xmlns:a16="http://schemas.microsoft.com/office/drawing/2014/main" id="{01621BCE-84CE-0DDA-A48C-EDEE88DB8F61}"/>
              </a:ext>
            </a:extLst>
          </p:cNvPr>
          <p:cNvSpPr txBox="1"/>
          <p:nvPr/>
        </p:nvSpPr>
        <p:spPr>
          <a:xfrm>
            <a:off x="751936" y="1743842"/>
            <a:ext cx="10688128" cy="369332"/>
          </a:xfrm>
          <a:prstGeom prst="rect">
            <a:avLst/>
          </a:prstGeom>
          <a:noFill/>
        </p:spPr>
        <p:txBody>
          <a:bodyPr wrap="square" rtlCol="0">
            <a:spAutoFit/>
          </a:bodyPr>
          <a:lstStyle/>
          <a:p>
            <a:r>
              <a:rPr lang="en-US" dirty="0"/>
              <a:t>Trick-or-treaters were studied on Halloween night, under two conditions</a:t>
            </a:r>
          </a:p>
        </p:txBody>
      </p:sp>
      <p:graphicFrame>
        <p:nvGraphicFramePr>
          <p:cNvPr id="5" name="Table 4">
            <a:extLst>
              <a:ext uri="{FF2B5EF4-FFF2-40B4-BE49-F238E27FC236}">
                <a16:creationId xmlns:a16="http://schemas.microsoft.com/office/drawing/2014/main" id="{8FC9BF19-C13C-A265-7DCA-4705DD2E56DE}"/>
              </a:ext>
            </a:extLst>
          </p:cNvPr>
          <p:cNvGraphicFramePr>
            <a:graphicFrameLocks noGrp="1"/>
          </p:cNvGraphicFramePr>
          <p:nvPr>
            <p:extLst>
              <p:ext uri="{D42A27DB-BD31-4B8C-83A1-F6EECF244321}">
                <p14:modId xmlns:p14="http://schemas.microsoft.com/office/powerpoint/2010/main" val="1329049849"/>
              </p:ext>
            </p:extLst>
          </p:nvPr>
        </p:nvGraphicFramePr>
        <p:xfrm>
          <a:off x="708443" y="2138578"/>
          <a:ext cx="10472469" cy="1113278"/>
        </p:xfrm>
        <a:graphic>
          <a:graphicData uri="http://schemas.openxmlformats.org/drawingml/2006/table">
            <a:tbl>
              <a:tblPr firstCol="1" bandRow="1">
                <a:tableStyleId>{6E25E649-3F16-4E02-A733-19D2CDBF48F0}</a:tableStyleId>
              </a:tblPr>
              <a:tblGrid>
                <a:gridCol w="1524361">
                  <a:extLst>
                    <a:ext uri="{9D8B030D-6E8A-4147-A177-3AD203B41FA5}">
                      <a16:colId xmlns:a16="http://schemas.microsoft.com/office/drawing/2014/main" val="67061489"/>
                    </a:ext>
                  </a:extLst>
                </a:gridCol>
                <a:gridCol w="4287328">
                  <a:extLst>
                    <a:ext uri="{9D8B030D-6E8A-4147-A177-3AD203B41FA5}">
                      <a16:colId xmlns:a16="http://schemas.microsoft.com/office/drawing/2014/main" val="515584665"/>
                    </a:ext>
                  </a:extLst>
                </a:gridCol>
                <a:gridCol w="4660780">
                  <a:extLst>
                    <a:ext uri="{9D8B030D-6E8A-4147-A177-3AD203B41FA5}">
                      <a16:colId xmlns:a16="http://schemas.microsoft.com/office/drawing/2014/main" val="3678567685"/>
                    </a:ext>
                  </a:extLst>
                </a:gridCol>
              </a:tblGrid>
              <a:tr h="5341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Condition</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Children approached two adjacent houses and were offered a choice between two candy bars at each house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Children approached a single house and were asked to “choose whichever two candy bars you like” from two options</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r h="415456">
                <a:tc>
                  <a:txBody>
                    <a:bodyPr/>
                    <a:lstStyle/>
                    <a:p>
                      <a:pPr algn="ctr"/>
                      <a:r>
                        <a:rPr lang="en-US" sz="1600" dirty="0"/>
                        <a:t>% Choosing Different Candy</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3815012"/>
                  </a:ext>
                </a:extLst>
              </a:tr>
            </a:tbl>
          </a:graphicData>
        </a:graphic>
      </p:graphicFrame>
      <p:sp>
        <p:nvSpPr>
          <p:cNvPr id="6" name="TextBox 5">
            <a:extLst>
              <a:ext uri="{FF2B5EF4-FFF2-40B4-BE49-F238E27FC236}">
                <a16:creationId xmlns:a16="http://schemas.microsoft.com/office/drawing/2014/main" id="{790B68BA-A9C9-51D9-8C0A-2E9B8B644F24}"/>
              </a:ext>
            </a:extLst>
          </p:cNvPr>
          <p:cNvSpPr txBox="1"/>
          <p:nvPr/>
        </p:nvSpPr>
        <p:spPr>
          <a:xfrm>
            <a:off x="599897" y="3783362"/>
            <a:ext cx="10819676" cy="369332"/>
          </a:xfrm>
          <a:prstGeom prst="rect">
            <a:avLst/>
          </a:prstGeom>
          <a:noFill/>
        </p:spPr>
        <p:txBody>
          <a:bodyPr wrap="square" rtlCol="0">
            <a:spAutoFit/>
          </a:bodyPr>
          <a:lstStyle/>
          <a:p>
            <a:r>
              <a:rPr lang="en-US" b="0" i="0" dirty="0">
                <a:solidFill>
                  <a:srgbClr val="FF0000"/>
                </a:solidFill>
                <a:effectLst/>
                <a:latin typeface="Roboto" panose="02000000000000000000" pitchFamily="2" charset="0"/>
              </a:rPr>
              <a:t>Slido quiz: What percent of children from the “simultaneous” condition chose two different candy bars?</a:t>
            </a:r>
            <a:endParaRPr lang="en-US" dirty="0">
              <a:solidFill>
                <a:srgbClr val="FF0000"/>
              </a:solidFill>
            </a:endParaRPr>
          </a:p>
        </p:txBody>
      </p:sp>
    </p:spTree>
    <p:extLst>
      <p:ext uri="{BB962C8B-B14F-4D97-AF65-F5344CB8AC3E}">
        <p14:creationId xmlns:p14="http://schemas.microsoft.com/office/powerpoint/2010/main" val="19323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A82F973-9505-7BEC-500D-4C50DBD7A4C7}"/>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3201670" y="508000"/>
            <a:ext cx="1219200" cy="510126"/>
          </a:xfrm>
          <a:prstGeom prst="rect">
            <a:avLst/>
          </a:prstGeom>
        </p:spPr>
      </p:pic>
      <p:pic>
        <p:nvPicPr>
          <p:cNvPr id="5" name="Picture 4">
            <a:extLst>
              <a:ext uri="{FF2B5EF4-FFF2-40B4-BE49-F238E27FC236}">
                <a16:creationId xmlns:a16="http://schemas.microsoft.com/office/drawing/2014/main" id="{0FD63A0A-EF92-B477-2B01-922121BF01FB}"/>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2209800"/>
            <a:ext cx="2438400" cy="2438400"/>
          </a:xfrm>
          <a:prstGeom prst="rect">
            <a:avLst/>
          </a:prstGeom>
        </p:spPr>
      </p:pic>
      <p:sp>
        <p:nvSpPr>
          <p:cNvPr id="6" name="Rectangle 5">
            <a:extLst>
              <a:ext uri="{FF2B5EF4-FFF2-40B4-BE49-F238E27FC236}">
                <a16:creationId xmlns:a16="http://schemas.microsoft.com/office/drawing/2014/main" id="{D9AFFADE-D0AD-E21D-7018-9C5BDF2ACA17}"/>
              </a:ext>
            </a:extLst>
          </p:cNvPr>
          <p:cNvSpPr/>
          <p:nvPr>
            <p:custDataLst>
              <p:tags r:id="rId4"/>
            </p:custDataLst>
          </p:nvPr>
        </p:nvSpPr>
        <p:spPr>
          <a:xfrm>
            <a:off x="3200400" y="2571750"/>
            <a:ext cx="8483600" cy="171450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dirty="0">
                <a:solidFill>
                  <a:schemeClr val="tx1"/>
                </a:solidFill>
              </a:rPr>
              <a:t>What percent of children from the second condition chose two different candy bars?</a:t>
            </a:r>
          </a:p>
        </p:txBody>
      </p:sp>
      <p:sp>
        <p:nvSpPr>
          <p:cNvPr id="7" name="Rectangle 6">
            <a:extLst>
              <a:ext uri="{FF2B5EF4-FFF2-40B4-BE49-F238E27FC236}">
                <a16:creationId xmlns:a16="http://schemas.microsoft.com/office/drawing/2014/main" id="{1DA14360-104B-3852-90DB-7B0DBB738B18}"/>
              </a:ext>
            </a:extLst>
          </p:cNvPr>
          <p:cNvSpPr/>
          <p:nvPr>
            <p:custDataLst>
              <p:tags r:id="rId5"/>
            </p:custDataLst>
          </p:nvPr>
        </p:nvSpPr>
        <p:spPr>
          <a:xfrm>
            <a:off x="3200400" y="6096000"/>
            <a:ext cx="8737600" cy="51012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195188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02866" y="38190"/>
            <a:ext cx="11613739" cy="646331"/>
          </a:xfrm>
          <a:prstGeom prst="rect">
            <a:avLst/>
          </a:prstGeom>
          <a:noFill/>
        </p:spPr>
        <p:txBody>
          <a:bodyPr wrap="square" rtlCol="0">
            <a:spAutoFit/>
          </a:bodyPr>
          <a:lstStyle/>
          <a:p>
            <a:r>
              <a:rPr lang="en-US" sz="3600" b="1" dirty="0">
                <a:cs typeface="Arial" panose="020B0604020202020204" pitchFamily="34" charset="0"/>
              </a:rPr>
              <a:t>Diversification Bias</a:t>
            </a:r>
          </a:p>
        </p:txBody>
      </p:sp>
      <p:sp>
        <p:nvSpPr>
          <p:cNvPr id="11" name="TextBox 10">
            <a:extLst>
              <a:ext uri="{FF2B5EF4-FFF2-40B4-BE49-F238E27FC236}">
                <a16:creationId xmlns:a16="http://schemas.microsoft.com/office/drawing/2014/main" id="{BAD85799-1A25-057F-1DAF-E775EC4D6E8A}"/>
              </a:ext>
            </a:extLst>
          </p:cNvPr>
          <p:cNvSpPr txBox="1"/>
          <p:nvPr/>
        </p:nvSpPr>
        <p:spPr>
          <a:xfrm>
            <a:off x="487177" y="557459"/>
            <a:ext cx="10976610" cy="830997"/>
          </a:xfrm>
          <a:prstGeom prst="rect">
            <a:avLst/>
          </a:prstGeom>
          <a:noFill/>
        </p:spPr>
        <p:txBody>
          <a:bodyPr wrap="square" rtlCol="0">
            <a:spAutoFit/>
          </a:bodyPr>
          <a:lstStyle/>
          <a:p>
            <a:r>
              <a:rPr lang="en-US" sz="2400" b="1" dirty="0">
                <a:cs typeface="Arial" panose="020B0604020202020204" pitchFamily="34" charset="0"/>
              </a:rPr>
              <a:t>People tend to diversify more when making several choices at once than when making the same decisions sequentially</a:t>
            </a:r>
          </a:p>
        </p:txBody>
      </p:sp>
      <p:sp>
        <p:nvSpPr>
          <p:cNvPr id="12" name="TextBox 11">
            <a:extLst>
              <a:ext uri="{FF2B5EF4-FFF2-40B4-BE49-F238E27FC236}">
                <a16:creationId xmlns:a16="http://schemas.microsoft.com/office/drawing/2014/main" id="{1AADE90A-0850-F19A-0C83-317401132492}"/>
              </a:ext>
            </a:extLst>
          </p:cNvPr>
          <p:cNvSpPr txBox="1"/>
          <p:nvPr/>
        </p:nvSpPr>
        <p:spPr>
          <a:xfrm>
            <a:off x="485740" y="1459708"/>
            <a:ext cx="1771509" cy="369332"/>
          </a:xfrm>
          <a:prstGeom prst="rect">
            <a:avLst/>
          </a:prstGeom>
          <a:noFill/>
        </p:spPr>
        <p:txBody>
          <a:bodyPr wrap="square" rtlCol="0">
            <a:spAutoFit/>
          </a:bodyPr>
          <a:lstStyle/>
          <a:p>
            <a:r>
              <a:rPr lang="en-US" b="1" dirty="0"/>
              <a:t>Experiment</a:t>
            </a:r>
            <a:r>
              <a:rPr lang="en-US" sz="1800" baseline="30000" dirty="0"/>
              <a:t>1</a:t>
            </a:r>
            <a:r>
              <a:rPr lang="en-US" sz="1800" dirty="0"/>
              <a:t> </a:t>
            </a:r>
          </a:p>
        </p:txBody>
      </p:sp>
      <p:sp>
        <p:nvSpPr>
          <p:cNvPr id="14" name="TextBox 13">
            <a:extLst>
              <a:ext uri="{FF2B5EF4-FFF2-40B4-BE49-F238E27FC236}">
                <a16:creationId xmlns:a16="http://schemas.microsoft.com/office/drawing/2014/main" id="{DF6A8D73-C3E8-AF4F-50B0-AC6BF384650D}"/>
              </a:ext>
            </a:extLst>
          </p:cNvPr>
          <p:cNvSpPr txBox="1"/>
          <p:nvPr/>
        </p:nvSpPr>
        <p:spPr>
          <a:xfrm>
            <a:off x="639435" y="6476348"/>
            <a:ext cx="9661585" cy="400110"/>
          </a:xfrm>
          <a:prstGeom prst="rect">
            <a:avLst/>
          </a:prstGeom>
          <a:noFill/>
        </p:spPr>
        <p:txBody>
          <a:bodyPr wrap="square" rtlCol="0">
            <a:spAutoFit/>
          </a:bodyPr>
          <a:lstStyle/>
          <a:p>
            <a:r>
              <a:rPr lang="en-US" sz="1000" baseline="30000" dirty="0"/>
              <a:t>1</a:t>
            </a:r>
            <a:r>
              <a:rPr lang="en-US" sz="1000" dirty="0"/>
              <a:t> Read and Loewenstein (1995).</a:t>
            </a:r>
          </a:p>
          <a:p>
            <a:r>
              <a:rPr lang="en-US" sz="1000" baseline="30000" dirty="0"/>
              <a:t>2 </a:t>
            </a:r>
            <a:r>
              <a:rPr lang="en-US" sz="1000" dirty="0" err="1"/>
              <a:t>Shlomo</a:t>
            </a:r>
            <a:r>
              <a:rPr lang="en-US" sz="1000" dirty="0"/>
              <a:t> Benartzi and Richard H. Thaler, “Heuristics and Biases in Retirement Savings Behavior,” Journal of Economic Perspectives 2, Summer 2007.</a:t>
            </a:r>
          </a:p>
        </p:txBody>
      </p:sp>
      <p:sp>
        <p:nvSpPr>
          <p:cNvPr id="15" name="TextBox 14">
            <a:extLst>
              <a:ext uri="{FF2B5EF4-FFF2-40B4-BE49-F238E27FC236}">
                <a16:creationId xmlns:a16="http://schemas.microsoft.com/office/drawing/2014/main" id="{01621BCE-84CE-0DDA-A48C-EDEE88DB8F61}"/>
              </a:ext>
            </a:extLst>
          </p:cNvPr>
          <p:cNvSpPr txBox="1"/>
          <p:nvPr/>
        </p:nvSpPr>
        <p:spPr>
          <a:xfrm>
            <a:off x="751936" y="1743842"/>
            <a:ext cx="10688128" cy="369332"/>
          </a:xfrm>
          <a:prstGeom prst="rect">
            <a:avLst/>
          </a:prstGeom>
          <a:noFill/>
        </p:spPr>
        <p:txBody>
          <a:bodyPr wrap="square" rtlCol="0">
            <a:spAutoFit/>
          </a:bodyPr>
          <a:lstStyle/>
          <a:p>
            <a:r>
              <a:rPr lang="en-US" dirty="0"/>
              <a:t>Trick-or-treaters were studied on Halloween night, under two conditions</a:t>
            </a:r>
          </a:p>
        </p:txBody>
      </p:sp>
      <p:sp>
        <p:nvSpPr>
          <p:cNvPr id="16" name="TextBox 15">
            <a:extLst>
              <a:ext uri="{FF2B5EF4-FFF2-40B4-BE49-F238E27FC236}">
                <a16:creationId xmlns:a16="http://schemas.microsoft.com/office/drawing/2014/main" id="{B9BF7B5A-86FF-F916-6E4A-72A4F508510B}"/>
              </a:ext>
            </a:extLst>
          </p:cNvPr>
          <p:cNvSpPr txBox="1"/>
          <p:nvPr/>
        </p:nvSpPr>
        <p:spPr>
          <a:xfrm>
            <a:off x="487176" y="4792466"/>
            <a:ext cx="1771509" cy="369332"/>
          </a:xfrm>
          <a:prstGeom prst="rect">
            <a:avLst/>
          </a:prstGeom>
          <a:noFill/>
        </p:spPr>
        <p:txBody>
          <a:bodyPr wrap="square" rtlCol="0">
            <a:spAutoFit/>
          </a:bodyPr>
          <a:lstStyle/>
          <a:p>
            <a:r>
              <a:rPr lang="en-US" b="1" dirty="0"/>
              <a:t>Implications</a:t>
            </a:r>
          </a:p>
        </p:txBody>
      </p:sp>
      <p:sp>
        <p:nvSpPr>
          <p:cNvPr id="13" name="TextBox 12">
            <a:extLst>
              <a:ext uri="{FF2B5EF4-FFF2-40B4-BE49-F238E27FC236}">
                <a16:creationId xmlns:a16="http://schemas.microsoft.com/office/drawing/2014/main" id="{2319BCC0-8AE4-DFA4-276D-85CA24E58FB5}"/>
              </a:ext>
            </a:extLst>
          </p:cNvPr>
          <p:cNvSpPr txBox="1"/>
          <p:nvPr/>
        </p:nvSpPr>
        <p:spPr>
          <a:xfrm>
            <a:off x="485741" y="5127069"/>
            <a:ext cx="10917875" cy="1231106"/>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sz="1600" dirty="0"/>
              <a:t>Other experiments were conducted over many retirement plans with findings that the relative number of equity funds offered correlates with the amount invested in equities</a:t>
            </a:r>
          </a:p>
          <a:p>
            <a:pPr marL="285750" indent="-285750">
              <a:spcBef>
                <a:spcPts val="1200"/>
              </a:spcBef>
              <a:buFont typeface="Arial" panose="020B0604020202020204" pitchFamily="34" charset="0"/>
              <a:buChar char="•"/>
            </a:pPr>
            <a:r>
              <a:rPr lang="en-US" sz="1600" dirty="0"/>
              <a:t>Fund allocations directly impact the hedging costs and risks to the insurer so fund offerings must be carefully designed with cognitive biases under consideration</a:t>
            </a:r>
          </a:p>
        </p:txBody>
      </p:sp>
      <p:sp>
        <p:nvSpPr>
          <p:cNvPr id="2" name="TextBox 1">
            <a:extLst>
              <a:ext uri="{FF2B5EF4-FFF2-40B4-BE49-F238E27FC236}">
                <a16:creationId xmlns:a16="http://schemas.microsoft.com/office/drawing/2014/main" id="{131FD8CE-586B-A9AF-4BF6-BB48D7CE2B32}"/>
              </a:ext>
            </a:extLst>
          </p:cNvPr>
          <p:cNvSpPr txBox="1"/>
          <p:nvPr/>
        </p:nvSpPr>
        <p:spPr>
          <a:xfrm>
            <a:off x="747212" y="3652006"/>
            <a:ext cx="10688128" cy="369332"/>
          </a:xfrm>
          <a:prstGeom prst="rect">
            <a:avLst/>
          </a:prstGeom>
          <a:noFill/>
        </p:spPr>
        <p:txBody>
          <a:bodyPr wrap="square" rtlCol="0">
            <a:spAutoFit/>
          </a:bodyPr>
          <a:lstStyle/>
          <a:p>
            <a:r>
              <a:rPr lang="en-US" dirty="0"/>
              <a:t>UCLA employees were asked to allocate their retirement contributions among five investment funds</a:t>
            </a:r>
          </a:p>
        </p:txBody>
      </p:sp>
      <p:graphicFrame>
        <p:nvGraphicFramePr>
          <p:cNvPr id="3" name="Table 2">
            <a:extLst>
              <a:ext uri="{FF2B5EF4-FFF2-40B4-BE49-F238E27FC236}">
                <a16:creationId xmlns:a16="http://schemas.microsoft.com/office/drawing/2014/main" id="{A037785C-D59F-653F-42E3-13FE991A4C74}"/>
              </a:ext>
            </a:extLst>
          </p:cNvPr>
          <p:cNvGraphicFramePr>
            <a:graphicFrameLocks noGrp="1"/>
          </p:cNvGraphicFramePr>
          <p:nvPr>
            <p:extLst>
              <p:ext uri="{D42A27DB-BD31-4B8C-83A1-F6EECF244321}">
                <p14:modId xmlns:p14="http://schemas.microsoft.com/office/powerpoint/2010/main" val="2496929575"/>
              </p:ext>
            </p:extLst>
          </p:nvPr>
        </p:nvGraphicFramePr>
        <p:xfrm>
          <a:off x="2456730" y="4033536"/>
          <a:ext cx="6858000" cy="975360"/>
        </p:xfrm>
        <a:graphic>
          <a:graphicData uri="http://schemas.openxmlformats.org/drawingml/2006/table">
            <a:tbl>
              <a:tblPr firstCol="1" bandRow="1">
                <a:tableStyleId>{6E25E649-3F16-4E02-A733-19D2CDBF48F0}</a:tableStyleId>
              </a:tblPr>
              <a:tblGrid>
                <a:gridCol w="1932317">
                  <a:extLst>
                    <a:ext uri="{9D8B030D-6E8A-4147-A177-3AD203B41FA5}">
                      <a16:colId xmlns:a16="http://schemas.microsoft.com/office/drawing/2014/main" val="67061489"/>
                    </a:ext>
                  </a:extLst>
                </a:gridCol>
                <a:gridCol w="2396423">
                  <a:extLst>
                    <a:ext uri="{9D8B030D-6E8A-4147-A177-3AD203B41FA5}">
                      <a16:colId xmlns:a16="http://schemas.microsoft.com/office/drawing/2014/main" val="3678567685"/>
                    </a:ext>
                  </a:extLst>
                </a:gridCol>
                <a:gridCol w="2529260">
                  <a:extLst>
                    <a:ext uri="{9D8B030D-6E8A-4147-A177-3AD203B41FA5}">
                      <a16:colId xmlns:a16="http://schemas.microsoft.com/office/drawing/2014/main" val="3913902201"/>
                    </a:ext>
                  </a:extLst>
                </a:gridCol>
              </a:tblGrid>
              <a:tr h="3948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Choices</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One</a:t>
                      </a:r>
                      <a:r>
                        <a:rPr lang="en-US" sz="1400" dirty="0"/>
                        <a:t> Equity Fund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Four</a:t>
                      </a:r>
                      <a:r>
                        <a:rPr lang="en-US" sz="1400" dirty="0"/>
                        <a:t> Fixed-Income Funds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Four</a:t>
                      </a:r>
                      <a:r>
                        <a:rPr lang="en-US" sz="1400" dirty="0"/>
                        <a:t> Equity Funds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One</a:t>
                      </a:r>
                      <a:r>
                        <a:rPr lang="en-US" sz="1400" dirty="0"/>
                        <a:t> Fixed-Income Fund</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r h="307133">
                <a:tc>
                  <a:txBody>
                    <a:bodyPr/>
                    <a:lstStyle/>
                    <a:p>
                      <a:pPr algn="ctr"/>
                      <a:r>
                        <a:rPr lang="en-US" sz="1600" dirty="0"/>
                        <a:t>Allocation to Equity</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68%</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3815012"/>
                  </a:ext>
                </a:extLst>
              </a:tr>
            </a:tbl>
          </a:graphicData>
        </a:graphic>
      </p:graphicFrame>
      <p:sp>
        <p:nvSpPr>
          <p:cNvPr id="4" name="TextBox 3">
            <a:extLst>
              <a:ext uri="{FF2B5EF4-FFF2-40B4-BE49-F238E27FC236}">
                <a16:creationId xmlns:a16="http://schemas.microsoft.com/office/drawing/2014/main" id="{1803F168-5BF2-F0BB-0494-6C2A4967E0A3}"/>
              </a:ext>
            </a:extLst>
          </p:cNvPr>
          <p:cNvSpPr txBox="1"/>
          <p:nvPr/>
        </p:nvSpPr>
        <p:spPr>
          <a:xfrm>
            <a:off x="485741" y="3360358"/>
            <a:ext cx="1771509" cy="369332"/>
          </a:xfrm>
          <a:prstGeom prst="rect">
            <a:avLst/>
          </a:prstGeom>
          <a:noFill/>
        </p:spPr>
        <p:txBody>
          <a:bodyPr wrap="square" rtlCol="0">
            <a:spAutoFit/>
          </a:bodyPr>
          <a:lstStyle/>
          <a:p>
            <a:r>
              <a:rPr lang="en-US" b="1" dirty="0"/>
              <a:t>Experiment</a:t>
            </a:r>
            <a:r>
              <a:rPr lang="en-US" sz="1800" baseline="30000" dirty="0"/>
              <a:t>2</a:t>
            </a:r>
            <a:endParaRPr lang="en-US" b="1" dirty="0"/>
          </a:p>
        </p:txBody>
      </p:sp>
      <p:graphicFrame>
        <p:nvGraphicFramePr>
          <p:cNvPr id="5" name="Table 4">
            <a:extLst>
              <a:ext uri="{FF2B5EF4-FFF2-40B4-BE49-F238E27FC236}">
                <a16:creationId xmlns:a16="http://schemas.microsoft.com/office/drawing/2014/main" id="{8FC9BF19-C13C-A265-7DCA-4705DD2E56DE}"/>
              </a:ext>
            </a:extLst>
          </p:cNvPr>
          <p:cNvGraphicFramePr>
            <a:graphicFrameLocks noGrp="1"/>
          </p:cNvGraphicFramePr>
          <p:nvPr>
            <p:extLst>
              <p:ext uri="{D42A27DB-BD31-4B8C-83A1-F6EECF244321}">
                <p14:modId xmlns:p14="http://schemas.microsoft.com/office/powerpoint/2010/main" val="172926319"/>
              </p:ext>
            </p:extLst>
          </p:nvPr>
        </p:nvGraphicFramePr>
        <p:xfrm>
          <a:off x="708443" y="2138578"/>
          <a:ext cx="10472469" cy="1113278"/>
        </p:xfrm>
        <a:graphic>
          <a:graphicData uri="http://schemas.openxmlformats.org/drawingml/2006/table">
            <a:tbl>
              <a:tblPr firstCol="1" bandRow="1">
                <a:tableStyleId>{6E25E649-3F16-4E02-A733-19D2CDBF48F0}</a:tableStyleId>
              </a:tblPr>
              <a:tblGrid>
                <a:gridCol w="1524361">
                  <a:extLst>
                    <a:ext uri="{9D8B030D-6E8A-4147-A177-3AD203B41FA5}">
                      <a16:colId xmlns:a16="http://schemas.microsoft.com/office/drawing/2014/main" val="67061489"/>
                    </a:ext>
                  </a:extLst>
                </a:gridCol>
                <a:gridCol w="4287328">
                  <a:extLst>
                    <a:ext uri="{9D8B030D-6E8A-4147-A177-3AD203B41FA5}">
                      <a16:colId xmlns:a16="http://schemas.microsoft.com/office/drawing/2014/main" val="515584665"/>
                    </a:ext>
                  </a:extLst>
                </a:gridCol>
                <a:gridCol w="4660780">
                  <a:extLst>
                    <a:ext uri="{9D8B030D-6E8A-4147-A177-3AD203B41FA5}">
                      <a16:colId xmlns:a16="http://schemas.microsoft.com/office/drawing/2014/main" val="3678567685"/>
                    </a:ext>
                  </a:extLst>
                </a:gridCol>
              </a:tblGrid>
              <a:tr h="5341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Condition</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Children approached two adjacent houses and were offered a choice between two candy bars at each house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Children approached a single house and were asked to “choose whichever two candy bars you like” from two options</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r h="415456">
                <a:tc>
                  <a:txBody>
                    <a:bodyPr/>
                    <a:lstStyle/>
                    <a:p>
                      <a:pPr algn="ctr"/>
                      <a:r>
                        <a:rPr lang="en-US" sz="1600" dirty="0"/>
                        <a:t>% Choosing Different Candy</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3815012"/>
                  </a:ext>
                </a:extLst>
              </a:tr>
            </a:tbl>
          </a:graphicData>
        </a:graphic>
      </p:graphicFrame>
    </p:spTree>
    <p:extLst>
      <p:ext uri="{BB962C8B-B14F-4D97-AF65-F5344CB8AC3E}">
        <p14:creationId xmlns:p14="http://schemas.microsoft.com/office/powerpoint/2010/main" val="1749689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02866" y="38190"/>
            <a:ext cx="11613739" cy="646331"/>
          </a:xfrm>
          <a:prstGeom prst="rect">
            <a:avLst/>
          </a:prstGeom>
          <a:noFill/>
        </p:spPr>
        <p:txBody>
          <a:bodyPr wrap="square" rtlCol="0">
            <a:spAutoFit/>
          </a:bodyPr>
          <a:lstStyle/>
          <a:p>
            <a:r>
              <a:rPr lang="en-US" sz="3600" b="1" dirty="0">
                <a:cs typeface="Arial" panose="020B0604020202020204" pitchFamily="34" charset="0"/>
              </a:rPr>
              <a:t>Defaults &amp; Information Overload</a:t>
            </a:r>
          </a:p>
        </p:txBody>
      </p:sp>
      <p:sp>
        <p:nvSpPr>
          <p:cNvPr id="11" name="TextBox 10">
            <a:extLst>
              <a:ext uri="{FF2B5EF4-FFF2-40B4-BE49-F238E27FC236}">
                <a16:creationId xmlns:a16="http://schemas.microsoft.com/office/drawing/2014/main" id="{BAD85799-1A25-057F-1DAF-E775EC4D6E8A}"/>
              </a:ext>
            </a:extLst>
          </p:cNvPr>
          <p:cNvSpPr txBox="1"/>
          <p:nvPr/>
        </p:nvSpPr>
        <p:spPr>
          <a:xfrm>
            <a:off x="487176" y="557459"/>
            <a:ext cx="11501958" cy="369332"/>
          </a:xfrm>
          <a:prstGeom prst="rect">
            <a:avLst/>
          </a:prstGeom>
          <a:noFill/>
        </p:spPr>
        <p:txBody>
          <a:bodyPr wrap="square" rtlCol="0">
            <a:spAutoFit/>
          </a:bodyPr>
          <a:lstStyle/>
          <a:p>
            <a:r>
              <a:rPr lang="en-US" b="1" dirty="0"/>
              <a:t>People are unlikely to override defaults and rely increasingly on defaults as complexity renders decision making difficult</a:t>
            </a:r>
            <a:endParaRPr lang="en-US" b="1" dirty="0">
              <a:cs typeface="Arial" panose="020B0604020202020204" pitchFamily="34" charset="0"/>
            </a:endParaRPr>
          </a:p>
        </p:txBody>
      </p:sp>
      <p:sp>
        <p:nvSpPr>
          <p:cNvPr id="12" name="TextBox 11">
            <a:extLst>
              <a:ext uri="{FF2B5EF4-FFF2-40B4-BE49-F238E27FC236}">
                <a16:creationId xmlns:a16="http://schemas.microsoft.com/office/drawing/2014/main" id="{1AADE90A-0850-F19A-0C83-317401132492}"/>
              </a:ext>
            </a:extLst>
          </p:cNvPr>
          <p:cNvSpPr txBox="1"/>
          <p:nvPr/>
        </p:nvSpPr>
        <p:spPr>
          <a:xfrm>
            <a:off x="487176" y="1112940"/>
            <a:ext cx="1771509" cy="369332"/>
          </a:xfrm>
          <a:prstGeom prst="rect">
            <a:avLst/>
          </a:prstGeom>
          <a:noFill/>
        </p:spPr>
        <p:txBody>
          <a:bodyPr wrap="square" rtlCol="0">
            <a:spAutoFit/>
          </a:bodyPr>
          <a:lstStyle/>
          <a:p>
            <a:r>
              <a:rPr lang="en-US" b="1" dirty="0"/>
              <a:t>Experiment</a:t>
            </a:r>
            <a:r>
              <a:rPr lang="en-US" sz="1800" baseline="30000" dirty="0"/>
              <a:t>1</a:t>
            </a:r>
            <a:endParaRPr lang="en-US" b="1" dirty="0"/>
          </a:p>
        </p:txBody>
      </p:sp>
      <p:sp>
        <p:nvSpPr>
          <p:cNvPr id="14" name="TextBox 13">
            <a:extLst>
              <a:ext uri="{FF2B5EF4-FFF2-40B4-BE49-F238E27FC236}">
                <a16:creationId xmlns:a16="http://schemas.microsoft.com/office/drawing/2014/main" id="{DF6A8D73-C3E8-AF4F-50B0-AC6BF384650D}"/>
              </a:ext>
            </a:extLst>
          </p:cNvPr>
          <p:cNvSpPr txBox="1"/>
          <p:nvPr/>
        </p:nvSpPr>
        <p:spPr>
          <a:xfrm>
            <a:off x="613193" y="6472823"/>
            <a:ext cx="10965614" cy="276999"/>
          </a:xfrm>
          <a:prstGeom prst="rect">
            <a:avLst/>
          </a:prstGeom>
          <a:noFill/>
        </p:spPr>
        <p:txBody>
          <a:bodyPr wrap="square" rtlCol="0">
            <a:spAutoFit/>
          </a:bodyPr>
          <a:lstStyle/>
          <a:p>
            <a:r>
              <a:rPr lang="en-US" sz="1200" baseline="30000" dirty="0"/>
              <a:t>1</a:t>
            </a:r>
            <a:r>
              <a:rPr lang="en-US" sz="1200" dirty="0"/>
              <a:t> Sheena S. Iyengar and Mark R. Lepper, “When Choice Is Demotivating: Can One Desire Too Much of a Good Thing?”, Journal of Personality and Social Psychology , 2000.</a:t>
            </a:r>
          </a:p>
        </p:txBody>
      </p:sp>
      <p:sp>
        <p:nvSpPr>
          <p:cNvPr id="15" name="TextBox 14">
            <a:extLst>
              <a:ext uri="{FF2B5EF4-FFF2-40B4-BE49-F238E27FC236}">
                <a16:creationId xmlns:a16="http://schemas.microsoft.com/office/drawing/2014/main" id="{01621BCE-84CE-0DDA-A48C-EDEE88DB8F61}"/>
              </a:ext>
            </a:extLst>
          </p:cNvPr>
          <p:cNvSpPr txBox="1"/>
          <p:nvPr/>
        </p:nvSpPr>
        <p:spPr>
          <a:xfrm>
            <a:off x="774223" y="1410226"/>
            <a:ext cx="10803866" cy="646331"/>
          </a:xfrm>
          <a:prstGeom prst="rect">
            <a:avLst/>
          </a:prstGeom>
          <a:noFill/>
        </p:spPr>
        <p:txBody>
          <a:bodyPr wrap="square" rtlCol="0">
            <a:spAutoFit/>
          </a:bodyPr>
          <a:lstStyle/>
          <a:p>
            <a:r>
              <a:rPr lang="en-US" dirty="0"/>
              <a:t>Tasting booths were set up in a supermarket displaying either 6 or 24 jams (the larger selection included all 6 jams from the smaller group)</a:t>
            </a:r>
          </a:p>
        </p:txBody>
      </p:sp>
      <p:graphicFrame>
        <p:nvGraphicFramePr>
          <p:cNvPr id="2" name="Table 1">
            <a:extLst>
              <a:ext uri="{FF2B5EF4-FFF2-40B4-BE49-F238E27FC236}">
                <a16:creationId xmlns:a16="http://schemas.microsoft.com/office/drawing/2014/main" id="{3939FF94-EA4F-987D-3FE2-48CAFDB97448}"/>
              </a:ext>
            </a:extLst>
          </p:cNvPr>
          <p:cNvGraphicFramePr>
            <a:graphicFrameLocks noGrp="1"/>
          </p:cNvGraphicFramePr>
          <p:nvPr>
            <p:extLst>
              <p:ext uri="{D42A27DB-BD31-4B8C-83A1-F6EECF244321}">
                <p14:modId xmlns:p14="http://schemas.microsoft.com/office/powerpoint/2010/main" val="307020962"/>
              </p:ext>
            </p:extLst>
          </p:nvPr>
        </p:nvGraphicFramePr>
        <p:xfrm>
          <a:off x="2037030" y="2056557"/>
          <a:ext cx="7487971" cy="1249680"/>
        </p:xfrm>
        <a:graphic>
          <a:graphicData uri="http://schemas.openxmlformats.org/drawingml/2006/table">
            <a:tbl>
              <a:tblPr firstRow="1" firstCol="1" bandRow="1">
                <a:tableStyleId>{6E25E649-3F16-4E02-A733-19D2CDBF48F0}</a:tableStyleId>
              </a:tblPr>
              <a:tblGrid>
                <a:gridCol w="2417275">
                  <a:extLst>
                    <a:ext uri="{9D8B030D-6E8A-4147-A177-3AD203B41FA5}">
                      <a16:colId xmlns:a16="http://schemas.microsoft.com/office/drawing/2014/main" val="67061489"/>
                    </a:ext>
                  </a:extLst>
                </a:gridCol>
                <a:gridCol w="2309100">
                  <a:extLst>
                    <a:ext uri="{9D8B030D-6E8A-4147-A177-3AD203B41FA5}">
                      <a16:colId xmlns:a16="http://schemas.microsoft.com/office/drawing/2014/main" val="3678567685"/>
                    </a:ext>
                  </a:extLst>
                </a:gridCol>
                <a:gridCol w="2761596">
                  <a:extLst>
                    <a:ext uri="{9D8B030D-6E8A-4147-A177-3AD203B41FA5}">
                      <a16:colId xmlns:a16="http://schemas.microsoft.com/office/drawing/2014/main" val="3913902201"/>
                    </a:ext>
                  </a:extLst>
                </a:gridCol>
              </a:tblGrid>
              <a:tr h="1942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 of passing traffic that </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Table with 6 Jams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Table with 24 Jams</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6980151"/>
                  </a:ext>
                </a:extLst>
              </a:tr>
              <a:tr h="3354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stopped to sample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dirty="0"/>
                        <a:t>60%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r h="3354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made a purchase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3815012"/>
                  </a:ext>
                </a:extLst>
              </a:tr>
            </a:tbl>
          </a:graphicData>
        </a:graphic>
      </p:graphicFrame>
      <p:sp>
        <p:nvSpPr>
          <p:cNvPr id="3" name="TextBox 2">
            <a:extLst>
              <a:ext uri="{FF2B5EF4-FFF2-40B4-BE49-F238E27FC236}">
                <a16:creationId xmlns:a16="http://schemas.microsoft.com/office/drawing/2014/main" id="{82B67482-0F8D-E79F-6DAE-C6C522B6F21E}"/>
              </a:ext>
            </a:extLst>
          </p:cNvPr>
          <p:cNvSpPr txBox="1"/>
          <p:nvPr/>
        </p:nvSpPr>
        <p:spPr>
          <a:xfrm>
            <a:off x="1372930" y="3952568"/>
            <a:ext cx="10378211" cy="369332"/>
          </a:xfrm>
          <a:prstGeom prst="rect">
            <a:avLst/>
          </a:prstGeom>
          <a:noFill/>
        </p:spPr>
        <p:txBody>
          <a:bodyPr wrap="square" rtlCol="0">
            <a:spAutoFit/>
          </a:bodyPr>
          <a:lstStyle/>
          <a:p>
            <a:r>
              <a:rPr lang="en-US" b="0" i="0" dirty="0">
                <a:solidFill>
                  <a:srgbClr val="FF0000"/>
                </a:solidFill>
                <a:effectLst/>
                <a:latin typeface="Roboto" panose="02000000000000000000" pitchFamily="2" charset="0"/>
              </a:rPr>
              <a:t>Slido quiz: What percent of passing traffic made a purchase at the table with 24 jams?</a:t>
            </a:r>
            <a:endParaRPr lang="en-US" dirty="0">
              <a:solidFill>
                <a:srgbClr val="FF0000"/>
              </a:solidFill>
            </a:endParaRPr>
          </a:p>
        </p:txBody>
      </p:sp>
    </p:spTree>
    <p:extLst>
      <p:ext uri="{BB962C8B-B14F-4D97-AF65-F5344CB8AC3E}">
        <p14:creationId xmlns:p14="http://schemas.microsoft.com/office/powerpoint/2010/main" val="1720823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086C21-680D-00E9-A6F8-E1C9EC893DFD}"/>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3201670" y="508000"/>
            <a:ext cx="1219200" cy="510126"/>
          </a:xfrm>
          <a:prstGeom prst="rect">
            <a:avLst/>
          </a:prstGeom>
        </p:spPr>
      </p:pic>
      <p:pic>
        <p:nvPicPr>
          <p:cNvPr id="5" name="Picture 4">
            <a:extLst>
              <a:ext uri="{FF2B5EF4-FFF2-40B4-BE49-F238E27FC236}">
                <a16:creationId xmlns:a16="http://schemas.microsoft.com/office/drawing/2014/main" id="{FB3EE3B4-CFF3-9983-9F9D-97715CF92C15}"/>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2209800"/>
            <a:ext cx="2438400" cy="2438400"/>
          </a:xfrm>
          <a:prstGeom prst="rect">
            <a:avLst/>
          </a:prstGeom>
        </p:spPr>
      </p:pic>
      <p:sp>
        <p:nvSpPr>
          <p:cNvPr id="6" name="Rectangle 5">
            <a:extLst>
              <a:ext uri="{FF2B5EF4-FFF2-40B4-BE49-F238E27FC236}">
                <a16:creationId xmlns:a16="http://schemas.microsoft.com/office/drawing/2014/main" id="{6B546411-0BAA-9560-704D-9ABBDCCA5AB9}"/>
              </a:ext>
            </a:extLst>
          </p:cNvPr>
          <p:cNvSpPr/>
          <p:nvPr>
            <p:custDataLst>
              <p:tags r:id="rId4"/>
            </p:custDataLst>
          </p:nvPr>
        </p:nvSpPr>
        <p:spPr>
          <a:xfrm>
            <a:off x="3200400" y="2571750"/>
            <a:ext cx="8483600" cy="171450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500" b="1" dirty="0">
                <a:solidFill>
                  <a:schemeClr val="tx1"/>
                </a:solidFill>
              </a:rPr>
              <a:t>What percent of passing traffic made a purchase at the table with 24 jams?</a:t>
            </a:r>
          </a:p>
        </p:txBody>
      </p:sp>
      <p:sp>
        <p:nvSpPr>
          <p:cNvPr id="7" name="Rectangle 6">
            <a:extLst>
              <a:ext uri="{FF2B5EF4-FFF2-40B4-BE49-F238E27FC236}">
                <a16:creationId xmlns:a16="http://schemas.microsoft.com/office/drawing/2014/main" id="{30CADCFE-17FC-C86D-D1FA-183545BB18B1}"/>
              </a:ext>
            </a:extLst>
          </p:cNvPr>
          <p:cNvSpPr/>
          <p:nvPr>
            <p:custDataLst>
              <p:tags r:id="rId5"/>
            </p:custDataLst>
          </p:nvPr>
        </p:nvSpPr>
        <p:spPr>
          <a:xfrm>
            <a:off x="3200400" y="6096000"/>
            <a:ext cx="8737600" cy="51012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209642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02866" y="38190"/>
            <a:ext cx="11613739" cy="646331"/>
          </a:xfrm>
          <a:prstGeom prst="rect">
            <a:avLst/>
          </a:prstGeom>
          <a:noFill/>
        </p:spPr>
        <p:txBody>
          <a:bodyPr wrap="square" rtlCol="0">
            <a:spAutoFit/>
          </a:bodyPr>
          <a:lstStyle/>
          <a:p>
            <a:r>
              <a:rPr lang="en-US" sz="3600" b="1" dirty="0">
                <a:cs typeface="Arial" panose="020B0604020202020204" pitchFamily="34" charset="0"/>
              </a:rPr>
              <a:t>Defaults &amp; Information Overload</a:t>
            </a:r>
          </a:p>
        </p:txBody>
      </p:sp>
      <p:sp>
        <p:nvSpPr>
          <p:cNvPr id="11" name="TextBox 10">
            <a:extLst>
              <a:ext uri="{FF2B5EF4-FFF2-40B4-BE49-F238E27FC236}">
                <a16:creationId xmlns:a16="http://schemas.microsoft.com/office/drawing/2014/main" id="{BAD85799-1A25-057F-1DAF-E775EC4D6E8A}"/>
              </a:ext>
            </a:extLst>
          </p:cNvPr>
          <p:cNvSpPr txBox="1"/>
          <p:nvPr/>
        </p:nvSpPr>
        <p:spPr>
          <a:xfrm>
            <a:off x="487176" y="557459"/>
            <a:ext cx="11501958" cy="369332"/>
          </a:xfrm>
          <a:prstGeom prst="rect">
            <a:avLst/>
          </a:prstGeom>
          <a:noFill/>
        </p:spPr>
        <p:txBody>
          <a:bodyPr wrap="square" rtlCol="0">
            <a:spAutoFit/>
          </a:bodyPr>
          <a:lstStyle/>
          <a:p>
            <a:r>
              <a:rPr lang="en-US" b="1" dirty="0"/>
              <a:t>People are unlikely to override defaults and rely increasingly on defaults as complexity renders decision making difficult</a:t>
            </a:r>
            <a:endParaRPr lang="en-US" b="1" dirty="0">
              <a:cs typeface="Arial" panose="020B0604020202020204" pitchFamily="34" charset="0"/>
            </a:endParaRPr>
          </a:p>
        </p:txBody>
      </p:sp>
      <p:sp>
        <p:nvSpPr>
          <p:cNvPr id="12" name="TextBox 11">
            <a:extLst>
              <a:ext uri="{FF2B5EF4-FFF2-40B4-BE49-F238E27FC236}">
                <a16:creationId xmlns:a16="http://schemas.microsoft.com/office/drawing/2014/main" id="{1AADE90A-0850-F19A-0C83-317401132492}"/>
              </a:ext>
            </a:extLst>
          </p:cNvPr>
          <p:cNvSpPr txBox="1"/>
          <p:nvPr/>
        </p:nvSpPr>
        <p:spPr>
          <a:xfrm>
            <a:off x="487176" y="1112940"/>
            <a:ext cx="1771509" cy="369332"/>
          </a:xfrm>
          <a:prstGeom prst="rect">
            <a:avLst/>
          </a:prstGeom>
          <a:noFill/>
        </p:spPr>
        <p:txBody>
          <a:bodyPr wrap="square" rtlCol="0">
            <a:spAutoFit/>
          </a:bodyPr>
          <a:lstStyle/>
          <a:p>
            <a:r>
              <a:rPr lang="en-US" b="1" dirty="0"/>
              <a:t>Experiment</a:t>
            </a:r>
            <a:r>
              <a:rPr lang="en-US" sz="1800" baseline="30000" dirty="0"/>
              <a:t>1</a:t>
            </a:r>
            <a:endParaRPr lang="en-US" b="1" dirty="0"/>
          </a:p>
        </p:txBody>
      </p:sp>
      <p:sp>
        <p:nvSpPr>
          <p:cNvPr id="13" name="TextBox 12">
            <a:extLst>
              <a:ext uri="{FF2B5EF4-FFF2-40B4-BE49-F238E27FC236}">
                <a16:creationId xmlns:a16="http://schemas.microsoft.com/office/drawing/2014/main" id="{2319BCC0-8AE4-DFA4-276D-85CA24E58FB5}"/>
              </a:ext>
            </a:extLst>
          </p:cNvPr>
          <p:cNvSpPr txBox="1"/>
          <p:nvPr/>
        </p:nvSpPr>
        <p:spPr>
          <a:xfrm>
            <a:off x="774223" y="3965297"/>
            <a:ext cx="10917875" cy="2062103"/>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dirty="0"/>
              <a:t>Defaults carry the benefit of diminishing a sense of significant personal regret in the policyholder if the decision turns out worse than average</a:t>
            </a:r>
          </a:p>
          <a:p>
            <a:pPr marL="285750" indent="-285750">
              <a:spcBef>
                <a:spcPts val="1200"/>
              </a:spcBef>
              <a:buFont typeface="Arial" panose="020B0604020202020204" pitchFamily="34" charset="0"/>
              <a:buChar char="•"/>
            </a:pPr>
            <a:r>
              <a:rPr lang="en-US" dirty="0"/>
              <a:t>People rely on defaults because they believe a knowledgeable party has vetted the default as being suitable</a:t>
            </a:r>
          </a:p>
          <a:p>
            <a:pPr marL="285750" indent="-285750">
              <a:spcBef>
                <a:spcPts val="1200"/>
              </a:spcBef>
              <a:buFont typeface="Arial" panose="020B0604020202020204" pitchFamily="34" charset="0"/>
              <a:buChar char="•"/>
            </a:pPr>
            <a:r>
              <a:rPr lang="en-US" dirty="0"/>
              <a:t>For annuitizations, many defaults are set to an opt-in format, where the policyholder must make an active decision to annuitize, but it may also be possible to design products where a balance is annuitized unless policyholders opt out</a:t>
            </a:r>
          </a:p>
        </p:txBody>
      </p:sp>
      <p:sp>
        <p:nvSpPr>
          <p:cNvPr id="14" name="TextBox 13">
            <a:extLst>
              <a:ext uri="{FF2B5EF4-FFF2-40B4-BE49-F238E27FC236}">
                <a16:creationId xmlns:a16="http://schemas.microsoft.com/office/drawing/2014/main" id="{DF6A8D73-C3E8-AF4F-50B0-AC6BF384650D}"/>
              </a:ext>
            </a:extLst>
          </p:cNvPr>
          <p:cNvSpPr txBox="1"/>
          <p:nvPr/>
        </p:nvSpPr>
        <p:spPr>
          <a:xfrm>
            <a:off x="613193" y="6472823"/>
            <a:ext cx="10965614" cy="276999"/>
          </a:xfrm>
          <a:prstGeom prst="rect">
            <a:avLst/>
          </a:prstGeom>
          <a:noFill/>
        </p:spPr>
        <p:txBody>
          <a:bodyPr wrap="square" rtlCol="0">
            <a:spAutoFit/>
          </a:bodyPr>
          <a:lstStyle/>
          <a:p>
            <a:r>
              <a:rPr lang="en-US" sz="1200" baseline="30000" dirty="0"/>
              <a:t>1</a:t>
            </a:r>
            <a:r>
              <a:rPr lang="en-US" sz="1200" dirty="0"/>
              <a:t> Sheena S. Iyengar and Mark R. Lepper, “When Choice Is Demotivating: Can One Desire Too Much of a Good Thing?”, Journal of Personality and Social Psychology , 2000.</a:t>
            </a:r>
          </a:p>
        </p:txBody>
      </p:sp>
      <p:sp>
        <p:nvSpPr>
          <p:cNvPr id="15" name="TextBox 14">
            <a:extLst>
              <a:ext uri="{FF2B5EF4-FFF2-40B4-BE49-F238E27FC236}">
                <a16:creationId xmlns:a16="http://schemas.microsoft.com/office/drawing/2014/main" id="{01621BCE-84CE-0DDA-A48C-EDEE88DB8F61}"/>
              </a:ext>
            </a:extLst>
          </p:cNvPr>
          <p:cNvSpPr txBox="1"/>
          <p:nvPr/>
        </p:nvSpPr>
        <p:spPr>
          <a:xfrm>
            <a:off x="774223" y="1410226"/>
            <a:ext cx="10803866" cy="646331"/>
          </a:xfrm>
          <a:prstGeom prst="rect">
            <a:avLst/>
          </a:prstGeom>
          <a:noFill/>
        </p:spPr>
        <p:txBody>
          <a:bodyPr wrap="square" rtlCol="0">
            <a:spAutoFit/>
          </a:bodyPr>
          <a:lstStyle/>
          <a:p>
            <a:r>
              <a:rPr lang="en-US" dirty="0"/>
              <a:t>Tasting booths were set up in a supermarket displaying either 6 or 24 jams (the larger selection included all 6 jams from the smaller group)</a:t>
            </a:r>
          </a:p>
        </p:txBody>
      </p:sp>
      <p:sp>
        <p:nvSpPr>
          <p:cNvPr id="16" name="TextBox 15">
            <a:extLst>
              <a:ext uri="{FF2B5EF4-FFF2-40B4-BE49-F238E27FC236}">
                <a16:creationId xmlns:a16="http://schemas.microsoft.com/office/drawing/2014/main" id="{B9BF7B5A-86FF-F916-6E4A-72A4F508510B}"/>
              </a:ext>
            </a:extLst>
          </p:cNvPr>
          <p:cNvSpPr txBox="1"/>
          <p:nvPr/>
        </p:nvSpPr>
        <p:spPr>
          <a:xfrm>
            <a:off x="613193" y="3538361"/>
            <a:ext cx="1771509" cy="369332"/>
          </a:xfrm>
          <a:prstGeom prst="rect">
            <a:avLst/>
          </a:prstGeom>
          <a:noFill/>
        </p:spPr>
        <p:txBody>
          <a:bodyPr wrap="square" rtlCol="0">
            <a:spAutoFit/>
          </a:bodyPr>
          <a:lstStyle/>
          <a:p>
            <a:r>
              <a:rPr lang="en-US" b="1" dirty="0"/>
              <a:t>Implications</a:t>
            </a:r>
          </a:p>
        </p:txBody>
      </p:sp>
      <p:graphicFrame>
        <p:nvGraphicFramePr>
          <p:cNvPr id="2" name="Table 1">
            <a:extLst>
              <a:ext uri="{FF2B5EF4-FFF2-40B4-BE49-F238E27FC236}">
                <a16:creationId xmlns:a16="http://schemas.microsoft.com/office/drawing/2014/main" id="{3939FF94-EA4F-987D-3FE2-48CAFDB97448}"/>
              </a:ext>
            </a:extLst>
          </p:cNvPr>
          <p:cNvGraphicFramePr>
            <a:graphicFrameLocks noGrp="1"/>
          </p:cNvGraphicFramePr>
          <p:nvPr>
            <p:extLst>
              <p:ext uri="{D42A27DB-BD31-4B8C-83A1-F6EECF244321}">
                <p14:modId xmlns:p14="http://schemas.microsoft.com/office/powerpoint/2010/main" val="3588589668"/>
              </p:ext>
            </p:extLst>
          </p:nvPr>
        </p:nvGraphicFramePr>
        <p:xfrm>
          <a:off x="2037030" y="2056557"/>
          <a:ext cx="7487971" cy="1249680"/>
        </p:xfrm>
        <a:graphic>
          <a:graphicData uri="http://schemas.openxmlformats.org/drawingml/2006/table">
            <a:tbl>
              <a:tblPr firstRow="1" firstCol="1" bandRow="1">
                <a:tableStyleId>{6E25E649-3F16-4E02-A733-19D2CDBF48F0}</a:tableStyleId>
              </a:tblPr>
              <a:tblGrid>
                <a:gridCol w="2417275">
                  <a:extLst>
                    <a:ext uri="{9D8B030D-6E8A-4147-A177-3AD203B41FA5}">
                      <a16:colId xmlns:a16="http://schemas.microsoft.com/office/drawing/2014/main" val="67061489"/>
                    </a:ext>
                  </a:extLst>
                </a:gridCol>
                <a:gridCol w="2309100">
                  <a:extLst>
                    <a:ext uri="{9D8B030D-6E8A-4147-A177-3AD203B41FA5}">
                      <a16:colId xmlns:a16="http://schemas.microsoft.com/office/drawing/2014/main" val="3678567685"/>
                    </a:ext>
                  </a:extLst>
                </a:gridCol>
                <a:gridCol w="2761596">
                  <a:extLst>
                    <a:ext uri="{9D8B030D-6E8A-4147-A177-3AD203B41FA5}">
                      <a16:colId xmlns:a16="http://schemas.microsoft.com/office/drawing/2014/main" val="3913902201"/>
                    </a:ext>
                  </a:extLst>
                </a:gridCol>
              </a:tblGrid>
              <a:tr h="1942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 of passing traffic that </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Table with 6 Jams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Table with 24 Jams</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6980151"/>
                  </a:ext>
                </a:extLst>
              </a:tr>
              <a:tr h="3354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stopped to sample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dirty="0"/>
                        <a:t>60%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r h="3354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made a purchase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3%</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3815012"/>
                  </a:ext>
                </a:extLst>
              </a:tr>
            </a:tbl>
          </a:graphicData>
        </a:graphic>
      </p:graphicFrame>
    </p:spTree>
    <p:extLst>
      <p:ext uri="{BB962C8B-B14F-4D97-AF65-F5344CB8AC3E}">
        <p14:creationId xmlns:p14="http://schemas.microsoft.com/office/powerpoint/2010/main" val="4218303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AADE90A-0850-F19A-0C83-317401132492}"/>
              </a:ext>
            </a:extLst>
          </p:cNvPr>
          <p:cNvSpPr txBox="1"/>
          <p:nvPr/>
        </p:nvSpPr>
        <p:spPr>
          <a:xfrm>
            <a:off x="277863" y="389971"/>
            <a:ext cx="5708202" cy="584775"/>
          </a:xfrm>
          <a:prstGeom prst="rect">
            <a:avLst/>
          </a:prstGeom>
          <a:noFill/>
        </p:spPr>
        <p:txBody>
          <a:bodyPr wrap="square" rtlCol="0">
            <a:spAutoFit/>
          </a:bodyPr>
          <a:lstStyle/>
          <a:p>
            <a:r>
              <a:rPr lang="en-US" sz="3200" b="1" dirty="0"/>
              <a:t>Live Experiment Instructions</a:t>
            </a:r>
          </a:p>
        </p:txBody>
      </p:sp>
      <p:sp>
        <p:nvSpPr>
          <p:cNvPr id="15" name="TextBox 14">
            <a:extLst>
              <a:ext uri="{FF2B5EF4-FFF2-40B4-BE49-F238E27FC236}">
                <a16:creationId xmlns:a16="http://schemas.microsoft.com/office/drawing/2014/main" id="{01621BCE-84CE-0DDA-A48C-EDEE88DB8F61}"/>
              </a:ext>
            </a:extLst>
          </p:cNvPr>
          <p:cNvSpPr txBox="1"/>
          <p:nvPr/>
        </p:nvSpPr>
        <p:spPr>
          <a:xfrm>
            <a:off x="597739" y="1120676"/>
            <a:ext cx="10776651" cy="2308324"/>
          </a:xfrm>
          <a:prstGeom prst="rect">
            <a:avLst/>
          </a:prstGeom>
          <a:noFill/>
        </p:spPr>
        <p:txBody>
          <a:bodyPr wrap="square" rtlCol="0">
            <a:spAutoFit/>
          </a:bodyPr>
          <a:lstStyle/>
          <a:p>
            <a:r>
              <a:rPr lang="en-US" sz="2400" dirty="0"/>
              <a:t>You will be shown one slide with a vertical line down the middle</a:t>
            </a:r>
          </a:p>
          <a:p>
            <a:endParaRPr lang="en-US" sz="1600" dirty="0"/>
          </a:p>
          <a:p>
            <a:r>
              <a:rPr lang="en-US" sz="2400" dirty="0"/>
              <a:t>On each side of the line there will be a simple math problem</a:t>
            </a:r>
          </a:p>
          <a:p>
            <a:endParaRPr lang="en-US" sz="1600" dirty="0"/>
          </a:p>
          <a:p>
            <a:r>
              <a:rPr lang="en-US" sz="2400" dirty="0"/>
              <a:t>Your task is to estimate the answer to the math problem on your side (in front of you)</a:t>
            </a:r>
          </a:p>
          <a:p>
            <a:endParaRPr lang="en-US" sz="1600" dirty="0"/>
          </a:p>
          <a:p>
            <a:r>
              <a:rPr lang="en-US" sz="2400" dirty="0"/>
              <a:t>You will have only 5 seconds to estimate and write down the answer.</a:t>
            </a:r>
          </a:p>
        </p:txBody>
      </p:sp>
    </p:spTree>
    <p:extLst>
      <p:ext uri="{BB962C8B-B14F-4D97-AF65-F5344CB8AC3E}">
        <p14:creationId xmlns:p14="http://schemas.microsoft.com/office/powerpoint/2010/main" val="1219768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BC779A-CAD6-907D-F83B-0A001259F836}"/>
              </a:ext>
            </a:extLst>
          </p:cNvPr>
          <p:cNvSpPr txBox="1"/>
          <p:nvPr/>
        </p:nvSpPr>
        <p:spPr>
          <a:xfrm>
            <a:off x="737322" y="2844224"/>
            <a:ext cx="4374505" cy="584775"/>
          </a:xfrm>
          <a:prstGeom prst="rect">
            <a:avLst/>
          </a:prstGeom>
          <a:noFill/>
        </p:spPr>
        <p:txBody>
          <a:bodyPr wrap="square" rtlCol="0">
            <a:spAutoFit/>
          </a:bodyPr>
          <a:lstStyle/>
          <a:p>
            <a:r>
              <a:rPr lang="en-US" sz="3200" dirty="0"/>
              <a:t>1 x 2 x 3 x 4 x 5 x 6 x 7 x 8</a:t>
            </a:r>
          </a:p>
        </p:txBody>
      </p:sp>
      <p:sp>
        <p:nvSpPr>
          <p:cNvPr id="5" name="TextBox 4">
            <a:extLst>
              <a:ext uri="{FF2B5EF4-FFF2-40B4-BE49-F238E27FC236}">
                <a16:creationId xmlns:a16="http://schemas.microsoft.com/office/drawing/2014/main" id="{BED112EB-3339-CFA9-67E3-9736FDBA2120}"/>
              </a:ext>
            </a:extLst>
          </p:cNvPr>
          <p:cNvSpPr txBox="1"/>
          <p:nvPr/>
        </p:nvSpPr>
        <p:spPr>
          <a:xfrm>
            <a:off x="7018959" y="2844224"/>
            <a:ext cx="4435719" cy="584775"/>
          </a:xfrm>
          <a:prstGeom prst="rect">
            <a:avLst/>
          </a:prstGeom>
          <a:noFill/>
        </p:spPr>
        <p:txBody>
          <a:bodyPr wrap="square" rtlCol="0">
            <a:spAutoFit/>
          </a:bodyPr>
          <a:lstStyle/>
          <a:p>
            <a:r>
              <a:rPr lang="en-US" sz="3200" dirty="0"/>
              <a:t>8 x 7 x 6 x 5 x 4 x 3 x 2 x 1</a:t>
            </a:r>
          </a:p>
        </p:txBody>
      </p:sp>
      <p:cxnSp>
        <p:nvCxnSpPr>
          <p:cNvPr id="7" name="Straight Connector 6">
            <a:extLst>
              <a:ext uri="{FF2B5EF4-FFF2-40B4-BE49-F238E27FC236}">
                <a16:creationId xmlns:a16="http://schemas.microsoft.com/office/drawing/2014/main" id="{D5DE371A-7254-417A-DFE4-93C28B73C9A0}"/>
              </a:ext>
            </a:extLst>
          </p:cNvPr>
          <p:cNvCxnSpPr>
            <a:cxnSpLocks/>
          </p:cNvCxnSpPr>
          <p:nvPr/>
        </p:nvCxnSpPr>
        <p:spPr>
          <a:xfrm>
            <a:off x="6082495" y="0"/>
            <a:ext cx="0" cy="6858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193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5DE371A-7254-417A-DFE4-93C28B73C9A0}"/>
              </a:ext>
            </a:extLst>
          </p:cNvPr>
          <p:cNvCxnSpPr>
            <a:cxnSpLocks/>
          </p:cNvCxnSpPr>
          <p:nvPr/>
        </p:nvCxnSpPr>
        <p:spPr>
          <a:xfrm>
            <a:off x="6082495" y="0"/>
            <a:ext cx="0" cy="6858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1078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BC779A-CAD6-907D-F83B-0A001259F836}"/>
              </a:ext>
            </a:extLst>
          </p:cNvPr>
          <p:cNvSpPr txBox="1"/>
          <p:nvPr/>
        </p:nvSpPr>
        <p:spPr>
          <a:xfrm>
            <a:off x="818805" y="2844225"/>
            <a:ext cx="4514190" cy="584775"/>
          </a:xfrm>
          <a:prstGeom prst="rect">
            <a:avLst/>
          </a:prstGeom>
          <a:noFill/>
        </p:spPr>
        <p:txBody>
          <a:bodyPr wrap="square" rtlCol="0">
            <a:spAutoFit/>
          </a:bodyPr>
          <a:lstStyle/>
          <a:p>
            <a:r>
              <a:rPr lang="en-US" sz="3200" dirty="0"/>
              <a:t>1 x 2 x 3 x 4 x 5 x 6 x 7 x 8</a:t>
            </a:r>
          </a:p>
        </p:txBody>
      </p:sp>
      <p:sp>
        <p:nvSpPr>
          <p:cNvPr id="5" name="TextBox 4">
            <a:extLst>
              <a:ext uri="{FF2B5EF4-FFF2-40B4-BE49-F238E27FC236}">
                <a16:creationId xmlns:a16="http://schemas.microsoft.com/office/drawing/2014/main" id="{BED112EB-3339-CFA9-67E3-9736FDBA2120}"/>
              </a:ext>
            </a:extLst>
          </p:cNvPr>
          <p:cNvSpPr txBox="1"/>
          <p:nvPr/>
        </p:nvSpPr>
        <p:spPr>
          <a:xfrm>
            <a:off x="6896462" y="2844225"/>
            <a:ext cx="4367873" cy="584775"/>
          </a:xfrm>
          <a:prstGeom prst="rect">
            <a:avLst/>
          </a:prstGeom>
          <a:noFill/>
        </p:spPr>
        <p:txBody>
          <a:bodyPr wrap="square" rtlCol="0">
            <a:spAutoFit/>
          </a:bodyPr>
          <a:lstStyle/>
          <a:p>
            <a:r>
              <a:rPr lang="en-US" sz="3200" dirty="0"/>
              <a:t>8 x 7 x 6 x 5 x 4 x 3 x 2 x 1</a:t>
            </a:r>
          </a:p>
        </p:txBody>
      </p:sp>
      <p:cxnSp>
        <p:nvCxnSpPr>
          <p:cNvPr id="7" name="Straight Connector 6">
            <a:extLst>
              <a:ext uri="{FF2B5EF4-FFF2-40B4-BE49-F238E27FC236}">
                <a16:creationId xmlns:a16="http://schemas.microsoft.com/office/drawing/2014/main" id="{D5DE371A-7254-417A-DFE4-93C28B73C9A0}"/>
              </a:ext>
            </a:extLst>
          </p:cNvPr>
          <p:cNvCxnSpPr>
            <a:cxnSpLocks/>
          </p:cNvCxnSpPr>
          <p:nvPr/>
        </p:nvCxnSpPr>
        <p:spPr>
          <a:xfrm>
            <a:off x="6096197" y="0"/>
            <a:ext cx="0" cy="6858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C8653147-9F8E-F0A3-2079-66DD5E2FBEEA}"/>
              </a:ext>
            </a:extLst>
          </p:cNvPr>
          <p:cNvSpPr txBox="1"/>
          <p:nvPr/>
        </p:nvSpPr>
        <p:spPr>
          <a:xfrm>
            <a:off x="1064592" y="3528178"/>
            <a:ext cx="4022615" cy="584775"/>
          </a:xfrm>
          <a:prstGeom prst="rect">
            <a:avLst/>
          </a:prstGeom>
          <a:noFill/>
        </p:spPr>
        <p:txBody>
          <a:bodyPr wrap="square" rtlCol="0">
            <a:spAutoFit/>
          </a:bodyPr>
          <a:lstStyle/>
          <a:p>
            <a:r>
              <a:rPr lang="en-US" sz="3200" dirty="0"/>
              <a:t>Median estimate = 512</a:t>
            </a:r>
          </a:p>
        </p:txBody>
      </p:sp>
      <p:sp>
        <p:nvSpPr>
          <p:cNvPr id="3" name="TextBox 2">
            <a:extLst>
              <a:ext uri="{FF2B5EF4-FFF2-40B4-BE49-F238E27FC236}">
                <a16:creationId xmlns:a16="http://schemas.microsoft.com/office/drawing/2014/main" id="{12E301C9-B858-3511-1A98-AC146C4FE806}"/>
              </a:ext>
            </a:extLst>
          </p:cNvPr>
          <p:cNvSpPr txBox="1"/>
          <p:nvPr/>
        </p:nvSpPr>
        <p:spPr>
          <a:xfrm>
            <a:off x="6896463" y="3501449"/>
            <a:ext cx="4367872" cy="584775"/>
          </a:xfrm>
          <a:prstGeom prst="rect">
            <a:avLst/>
          </a:prstGeom>
          <a:noFill/>
        </p:spPr>
        <p:txBody>
          <a:bodyPr wrap="square" rtlCol="0">
            <a:spAutoFit/>
          </a:bodyPr>
          <a:lstStyle/>
          <a:p>
            <a:r>
              <a:rPr lang="en-US" sz="3200" dirty="0"/>
              <a:t>Median estimate = 2,250</a:t>
            </a:r>
          </a:p>
        </p:txBody>
      </p:sp>
      <p:sp>
        <p:nvSpPr>
          <p:cNvPr id="6" name="TextBox 5">
            <a:extLst>
              <a:ext uri="{FF2B5EF4-FFF2-40B4-BE49-F238E27FC236}">
                <a16:creationId xmlns:a16="http://schemas.microsoft.com/office/drawing/2014/main" id="{3FB14D0C-A022-D499-261E-63A1076A8D42}"/>
              </a:ext>
            </a:extLst>
          </p:cNvPr>
          <p:cNvSpPr txBox="1"/>
          <p:nvPr/>
        </p:nvSpPr>
        <p:spPr>
          <a:xfrm>
            <a:off x="5168146" y="6581001"/>
            <a:ext cx="2121200" cy="276999"/>
          </a:xfrm>
          <a:prstGeom prst="rect">
            <a:avLst/>
          </a:prstGeom>
          <a:noFill/>
        </p:spPr>
        <p:txBody>
          <a:bodyPr wrap="square" rtlCol="0">
            <a:spAutoFit/>
          </a:bodyPr>
          <a:lstStyle/>
          <a:p>
            <a:r>
              <a:rPr lang="en-US" sz="1200" dirty="0">
                <a:solidFill>
                  <a:srgbClr val="FF0000"/>
                </a:solidFill>
              </a:rPr>
              <a:t> Kahneman and Tversky 1974</a:t>
            </a:r>
          </a:p>
        </p:txBody>
      </p:sp>
      <p:sp>
        <p:nvSpPr>
          <p:cNvPr id="8" name="TextBox 7">
            <a:extLst>
              <a:ext uri="{FF2B5EF4-FFF2-40B4-BE49-F238E27FC236}">
                <a16:creationId xmlns:a16="http://schemas.microsoft.com/office/drawing/2014/main" id="{54326BFC-6D7B-534B-B298-F0B7E193F6EE}"/>
              </a:ext>
            </a:extLst>
          </p:cNvPr>
          <p:cNvSpPr txBox="1"/>
          <p:nvPr/>
        </p:nvSpPr>
        <p:spPr>
          <a:xfrm>
            <a:off x="3868060" y="4960738"/>
            <a:ext cx="4022615" cy="584775"/>
          </a:xfrm>
          <a:prstGeom prst="rect">
            <a:avLst/>
          </a:prstGeom>
          <a:noFill/>
        </p:spPr>
        <p:txBody>
          <a:bodyPr wrap="square" rtlCol="0">
            <a:spAutoFit/>
          </a:bodyPr>
          <a:lstStyle/>
          <a:p>
            <a:r>
              <a:rPr lang="en-US" sz="3200" dirty="0">
                <a:solidFill>
                  <a:srgbClr val="0070C0"/>
                </a:solidFill>
              </a:rPr>
              <a:t>Real answer   = 40,430</a:t>
            </a:r>
          </a:p>
        </p:txBody>
      </p:sp>
    </p:spTree>
    <p:extLst>
      <p:ext uri="{BB962C8B-B14F-4D97-AF65-F5344CB8AC3E}">
        <p14:creationId xmlns:p14="http://schemas.microsoft.com/office/powerpoint/2010/main" val="1895198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461424" y="180074"/>
            <a:ext cx="5246763" cy="646331"/>
          </a:xfrm>
          <a:prstGeom prst="rect">
            <a:avLst/>
          </a:prstGeom>
          <a:noFill/>
        </p:spPr>
        <p:txBody>
          <a:bodyPr wrap="square" rtlCol="0">
            <a:spAutoFit/>
          </a:bodyPr>
          <a:lstStyle/>
          <a:p>
            <a:r>
              <a:rPr lang="en-US" sz="3600" b="1" dirty="0">
                <a:cs typeface="Arial" panose="020B0604020202020204" pitchFamily="34" charset="0"/>
              </a:rPr>
              <a:t>Background</a:t>
            </a:r>
          </a:p>
        </p:txBody>
      </p:sp>
      <p:sp>
        <p:nvSpPr>
          <p:cNvPr id="3" name="TextBox 2">
            <a:extLst>
              <a:ext uri="{FF2B5EF4-FFF2-40B4-BE49-F238E27FC236}">
                <a16:creationId xmlns:a16="http://schemas.microsoft.com/office/drawing/2014/main" id="{171FC898-C458-D5E3-FE72-60B636DB3C2B}"/>
              </a:ext>
            </a:extLst>
          </p:cNvPr>
          <p:cNvSpPr txBox="1"/>
          <p:nvPr/>
        </p:nvSpPr>
        <p:spPr>
          <a:xfrm>
            <a:off x="1321047" y="1075571"/>
            <a:ext cx="9549906" cy="3193182"/>
          </a:xfrm>
          <a:prstGeom prst="rect">
            <a:avLst/>
          </a:prstGeom>
          <a:noFill/>
        </p:spPr>
        <p:txBody>
          <a:bodyPr wrap="square" rtlCol="0">
            <a:spAutoFit/>
          </a:bodyPr>
          <a:lstStyle/>
          <a:p>
            <a:pPr marL="285750" indent="-285750">
              <a:buFont typeface="Arial" panose="020B0604020202020204" pitchFamily="34" charset="0"/>
              <a:buChar char="•"/>
            </a:pPr>
            <a:r>
              <a:rPr lang="en-US" dirty="0"/>
              <a:t>Actuaries have a quantitative understanding of policyholder behavior, but often only a second-hand qualitative understanding</a:t>
            </a:r>
          </a:p>
          <a:p>
            <a:pPr marL="285750" indent="-285750">
              <a:buFont typeface="Arial" panose="020B0604020202020204" pitchFamily="34" charset="0"/>
              <a:buChar char="•"/>
            </a:pPr>
            <a:endParaRPr lang="en-US" sz="1050" dirty="0">
              <a:cs typeface="Arial" panose="020B0604020202020204" pitchFamily="34" charset="0"/>
            </a:endParaRPr>
          </a:p>
          <a:p>
            <a:pPr marL="285750" indent="-285750">
              <a:buFont typeface="Arial" panose="020B0604020202020204" pitchFamily="34" charset="0"/>
              <a:buChar char="•"/>
            </a:pPr>
            <a:r>
              <a:rPr lang="en-US" dirty="0">
                <a:cs typeface="Arial" panose="020B0604020202020204" pitchFamily="34" charset="0"/>
              </a:rPr>
              <a:t>Three major drawbacks to using traditional statistical, financial, and economic theories to understand policyholder behavior:</a:t>
            </a:r>
          </a:p>
          <a:p>
            <a:pPr marL="742950" lvl="1" indent="-285750">
              <a:spcBef>
                <a:spcPts val="600"/>
              </a:spcBef>
              <a:buFont typeface="Arial" panose="020B0604020202020204" pitchFamily="34" charset="0"/>
              <a:buChar char="•"/>
            </a:pPr>
            <a:r>
              <a:rPr lang="en-US" sz="1400" dirty="0">
                <a:cs typeface="Arial" panose="020B0604020202020204" pitchFamily="34" charset="0"/>
              </a:rPr>
              <a:t>Lack of credible data across full spectrum of macroeconomic environments</a:t>
            </a:r>
          </a:p>
          <a:p>
            <a:pPr marL="742950" lvl="1" indent="-285750">
              <a:spcBef>
                <a:spcPts val="600"/>
              </a:spcBef>
              <a:buFont typeface="Arial" panose="020B0604020202020204" pitchFamily="34" charset="0"/>
              <a:buChar char="•"/>
            </a:pPr>
            <a:r>
              <a:rPr lang="en-US" sz="1400" dirty="0">
                <a:cs typeface="Arial" panose="020B0604020202020204" pitchFamily="34" charset="0"/>
              </a:rPr>
              <a:t>Aggregate level modeling </a:t>
            </a:r>
            <a:r>
              <a:rPr lang="en-US" sz="1400" dirty="0"/>
              <a:t>fails to account for the value that different policyholders place on certain features </a:t>
            </a:r>
          </a:p>
          <a:p>
            <a:pPr marL="742950" lvl="1" indent="-285750">
              <a:spcBef>
                <a:spcPts val="600"/>
              </a:spcBef>
              <a:buFont typeface="Arial" panose="020B0604020202020204" pitchFamily="34" charset="0"/>
              <a:buChar char="•"/>
            </a:pPr>
            <a:r>
              <a:rPr lang="en-US" sz="1400" dirty="0"/>
              <a:t>Assumes rationality and does not account for how strongly social, cognitive, and emotional factors influence consumers’ financial decisions</a:t>
            </a:r>
          </a:p>
          <a:p>
            <a:pPr lvl="1"/>
            <a:endParaRPr lang="en-US" sz="1200" dirty="0">
              <a:cs typeface="Arial" panose="020B0604020202020204" pitchFamily="34" charset="0"/>
            </a:endParaRPr>
          </a:p>
          <a:p>
            <a:pPr marL="285750" indent="-285750">
              <a:buFont typeface="Arial" panose="020B0604020202020204" pitchFamily="34" charset="0"/>
              <a:buChar char="•"/>
            </a:pPr>
            <a:r>
              <a:rPr lang="en-US" dirty="0">
                <a:cs typeface="Arial" panose="020B0604020202020204" pitchFamily="34" charset="0"/>
              </a:rPr>
              <a:t>Behavioral economics offers a means to better understand and explain the decision-making processes which drive policyholder behavior</a:t>
            </a:r>
          </a:p>
        </p:txBody>
      </p:sp>
      <p:graphicFrame>
        <p:nvGraphicFramePr>
          <p:cNvPr id="2" name="Table 3">
            <a:extLst>
              <a:ext uri="{FF2B5EF4-FFF2-40B4-BE49-F238E27FC236}">
                <a16:creationId xmlns:a16="http://schemas.microsoft.com/office/drawing/2014/main" id="{5B2B24D3-775F-0064-C143-564FB3B76916}"/>
              </a:ext>
            </a:extLst>
          </p:cNvPr>
          <p:cNvGraphicFramePr>
            <a:graphicFrameLocks noGrp="1"/>
          </p:cNvGraphicFramePr>
          <p:nvPr>
            <p:extLst>
              <p:ext uri="{D42A27DB-BD31-4B8C-83A1-F6EECF244321}">
                <p14:modId xmlns:p14="http://schemas.microsoft.com/office/powerpoint/2010/main" val="22108206"/>
              </p:ext>
            </p:extLst>
          </p:nvPr>
        </p:nvGraphicFramePr>
        <p:xfrm>
          <a:off x="943092" y="4594863"/>
          <a:ext cx="10305815" cy="1645920"/>
        </p:xfrm>
        <a:graphic>
          <a:graphicData uri="http://schemas.openxmlformats.org/drawingml/2006/table">
            <a:tbl>
              <a:tblPr firstRow="1" bandRow="1">
                <a:tableStyleId>{5C22544A-7EE6-4342-B048-85BDC9FD1C3A}</a:tableStyleId>
              </a:tblPr>
              <a:tblGrid>
                <a:gridCol w="3301166">
                  <a:extLst>
                    <a:ext uri="{9D8B030D-6E8A-4147-A177-3AD203B41FA5}">
                      <a16:colId xmlns:a16="http://schemas.microsoft.com/office/drawing/2014/main" val="179696609"/>
                    </a:ext>
                  </a:extLst>
                </a:gridCol>
                <a:gridCol w="7004649">
                  <a:extLst>
                    <a:ext uri="{9D8B030D-6E8A-4147-A177-3AD203B41FA5}">
                      <a16:colId xmlns:a16="http://schemas.microsoft.com/office/drawing/2014/main" val="4146755589"/>
                    </a:ext>
                  </a:extLst>
                </a:gridCol>
              </a:tblGrid>
              <a:tr h="268416">
                <a:tc>
                  <a:txBody>
                    <a:bodyPr/>
                    <a:lstStyle/>
                    <a:p>
                      <a:pPr algn="ctr"/>
                      <a:r>
                        <a:rPr lang="en-US" sz="1600" dirty="0"/>
                        <a:t>Traditional Actuarial Approach</a:t>
                      </a:r>
                    </a:p>
                  </a:txBody>
                  <a:tcPr anchor="ctr"/>
                </a:tc>
                <a:tc>
                  <a:txBody>
                    <a:bodyPr/>
                    <a:lstStyle/>
                    <a:p>
                      <a:pPr algn="ctr"/>
                      <a:r>
                        <a:rPr lang="en-US" sz="1600" dirty="0"/>
                        <a:t>Behavioral Approach</a:t>
                      </a:r>
                    </a:p>
                  </a:txBody>
                  <a:tcPr anchor="ctr"/>
                </a:tc>
                <a:extLst>
                  <a:ext uri="{0D108BD9-81ED-4DB2-BD59-A6C34878D82A}">
                    <a16:rowId xmlns:a16="http://schemas.microsoft.com/office/drawing/2014/main" val="8500629"/>
                  </a:ext>
                </a:extLst>
              </a:tr>
              <a:tr h="1074425">
                <a:tc>
                  <a:txBody>
                    <a:bodyPr/>
                    <a:lstStyle/>
                    <a:p>
                      <a:pPr algn="ctr"/>
                      <a:r>
                        <a:rPr lang="en-US" sz="1600" dirty="0"/>
                        <a:t>“a random 3 percent of our</a:t>
                      </a:r>
                    </a:p>
                    <a:p>
                      <a:pPr algn="ctr"/>
                      <a:r>
                        <a:rPr lang="en-US" sz="1600" dirty="0"/>
                        <a:t>policyholders will lapse this year” </a:t>
                      </a:r>
                    </a:p>
                  </a:txBody>
                  <a:tcPr anchor="ctr"/>
                </a:tc>
                <a:tc>
                  <a:txBody>
                    <a:bodyPr/>
                    <a:lstStyle/>
                    <a:p>
                      <a:pPr marL="285750" indent="-285750" algn="l">
                        <a:buFont typeface="Arial" panose="020B0604020202020204" pitchFamily="34" charset="0"/>
                        <a:buChar char="•"/>
                      </a:pPr>
                      <a:r>
                        <a:rPr lang="en-US" sz="1600" dirty="0"/>
                        <a:t>Understand the underlying decisions that led to it </a:t>
                      </a:r>
                    </a:p>
                    <a:p>
                      <a:pPr marL="285750" indent="-285750" algn="l">
                        <a:buFont typeface="Arial" panose="020B0604020202020204" pitchFamily="34" charset="0"/>
                        <a:buChar char="•"/>
                      </a:pPr>
                      <a:r>
                        <a:rPr lang="en-US" sz="1600" dirty="0"/>
                        <a:t>Identify which 3 percent of the population it is likely to be</a:t>
                      </a:r>
                    </a:p>
                    <a:p>
                      <a:pPr marL="285750" indent="-285750" algn="l">
                        <a:buFont typeface="Arial" panose="020B0604020202020204" pitchFamily="34" charset="0"/>
                        <a:buChar char="•"/>
                      </a:pPr>
                      <a:r>
                        <a:rPr lang="en-US" sz="1600" dirty="0"/>
                        <a:t>Identify how their decisions could be influenced</a:t>
                      </a:r>
                    </a:p>
                    <a:p>
                      <a:pPr marL="285750" indent="-285750" algn="l">
                        <a:buFont typeface="Arial" panose="020B0604020202020204" pitchFamily="34" charset="0"/>
                        <a:buChar char="•"/>
                      </a:pPr>
                      <a:r>
                        <a:rPr lang="en-US" sz="1600" dirty="0"/>
                        <a:t>Understand what can be done today to change behaviors</a:t>
                      </a:r>
                    </a:p>
                    <a:p>
                      <a:pPr marL="285750" indent="-285750" algn="l">
                        <a:buFont typeface="Arial" panose="020B0604020202020204" pitchFamily="34" charset="0"/>
                        <a:buChar char="•"/>
                      </a:pPr>
                      <a:r>
                        <a:rPr lang="en-US" sz="1600" dirty="0"/>
                        <a:t>Understand how behaviors might evolve in the future under different scenarios</a:t>
                      </a:r>
                    </a:p>
                  </a:txBody>
                  <a:tcPr anchor="ctr"/>
                </a:tc>
                <a:extLst>
                  <a:ext uri="{0D108BD9-81ED-4DB2-BD59-A6C34878D82A}">
                    <a16:rowId xmlns:a16="http://schemas.microsoft.com/office/drawing/2014/main" val="2247402421"/>
                  </a:ext>
                </a:extLst>
              </a:tr>
            </a:tbl>
          </a:graphicData>
        </a:graphic>
      </p:graphicFrame>
    </p:spTree>
    <p:extLst>
      <p:ext uri="{BB962C8B-B14F-4D97-AF65-F5344CB8AC3E}">
        <p14:creationId xmlns:p14="http://schemas.microsoft.com/office/powerpoint/2010/main" val="2656360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02866" y="38190"/>
            <a:ext cx="11613739" cy="646331"/>
          </a:xfrm>
          <a:prstGeom prst="rect">
            <a:avLst/>
          </a:prstGeom>
          <a:noFill/>
        </p:spPr>
        <p:txBody>
          <a:bodyPr wrap="square" rtlCol="0">
            <a:spAutoFit/>
          </a:bodyPr>
          <a:lstStyle/>
          <a:p>
            <a:r>
              <a:rPr lang="en-US" sz="3600" b="1" dirty="0">
                <a:cs typeface="Arial" panose="020B0604020202020204" pitchFamily="34" charset="0"/>
              </a:rPr>
              <a:t>Anchoring</a:t>
            </a:r>
          </a:p>
        </p:txBody>
      </p:sp>
      <p:sp>
        <p:nvSpPr>
          <p:cNvPr id="11" name="TextBox 10">
            <a:extLst>
              <a:ext uri="{FF2B5EF4-FFF2-40B4-BE49-F238E27FC236}">
                <a16:creationId xmlns:a16="http://schemas.microsoft.com/office/drawing/2014/main" id="{BAD85799-1A25-057F-1DAF-E775EC4D6E8A}"/>
              </a:ext>
            </a:extLst>
          </p:cNvPr>
          <p:cNvSpPr txBox="1"/>
          <p:nvPr/>
        </p:nvSpPr>
        <p:spPr>
          <a:xfrm>
            <a:off x="487176" y="557459"/>
            <a:ext cx="11391397" cy="461665"/>
          </a:xfrm>
          <a:prstGeom prst="rect">
            <a:avLst/>
          </a:prstGeom>
          <a:noFill/>
        </p:spPr>
        <p:txBody>
          <a:bodyPr wrap="square" rtlCol="0">
            <a:spAutoFit/>
          </a:bodyPr>
          <a:lstStyle/>
          <a:p>
            <a:r>
              <a:rPr lang="en-US" sz="2400" b="1" dirty="0"/>
              <a:t>People often assess value based on their initial exposure to price or “suggested” number</a:t>
            </a:r>
            <a:endParaRPr lang="en-US" sz="2400" b="1" dirty="0">
              <a:cs typeface="Arial" panose="020B0604020202020204" pitchFamily="34" charset="0"/>
            </a:endParaRPr>
          </a:p>
        </p:txBody>
      </p:sp>
      <p:sp>
        <p:nvSpPr>
          <p:cNvPr id="12" name="TextBox 11">
            <a:extLst>
              <a:ext uri="{FF2B5EF4-FFF2-40B4-BE49-F238E27FC236}">
                <a16:creationId xmlns:a16="http://schemas.microsoft.com/office/drawing/2014/main" id="{1AADE90A-0850-F19A-0C83-317401132492}"/>
              </a:ext>
            </a:extLst>
          </p:cNvPr>
          <p:cNvSpPr txBox="1"/>
          <p:nvPr/>
        </p:nvSpPr>
        <p:spPr>
          <a:xfrm>
            <a:off x="488612" y="1125052"/>
            <a:ext cx="1771509" cy="646331"/>
          </a:xfrm>
          <a:prstGeom prst="rect">
            <a:avLst/>
          </a:prstGeom>
          <a:noFill/>
        </p:spPr>
        <p:txBody>
          <a:bodyPr wrap="square" rtlCol="0">
            <a:spAutoFit/>
          </a:bodyPr>
          <a:lstStyle/>
          <a:p>
            <a:r>
              <a:rPr lang="en-US" b="1" dirty="0"/>
              <a:t>Experiment</a:t>
            </a:r>
            <a:r>
              <a:rPr lang="en-US" sz="1800" baseline="30000" dirty="0"/>
              <a:t>1</a:t>
            </a:r>
            <a:r>
              <a:rPr lang="en-US" sz="1800" dirty="0"/>
              <a:t> </a:t>
            </a:r>
          </a:p>
          <a:p>
            <a:endParaRPr lang="en-US" b="1" dirty="0"/>
          </a:p>
        </p:txBody>
      </p:sp>
      <p:sp>
        <p:nvSpPr>
          <p:cNvPr id="14" name="TextBox 13">
            <a:extLst>
              <a:ext uri="{FF2B5EF4-FFF2-40B4-BE49-F238E27FC236}">
                <a16:creationId xmlns:a16="http://schemas.microsoft.com/office/drawing/2014/main" id="{DF6A8D73-C3E8-AF4F-50B0-AC6BF384650D}"/>
              </a:ext>
            </a:extLst>
          </p:cNvPr>
          <p:cNvSpPr txBox="1"/>
          <p:nvPr/>
        </p:nvSpPr>
        <p:spPr>
          <a:xfrm>
            <a:off x="612475" y="6422464"/>
            <a:ext cx="9661585" cy="276999"/>
          </a:xfrm>
          <a:prstGeom prst="rect">
            <a:avLst/>
          </a:prstGeom>
          <a:noFill/>
        </p:spPr>
        <p:txBody>
          <a:bodyPr wrap="square" rtlCol="0">
            <a:spAutoFit/>
          </a:bodyPr>
          <a:lstStyle/>
          <a:p>
            <a:r>
              <a:rPr lang="en-US" sz="1200" baseline="30000" dirty="0"/>
              <a:t>1</a:t>
            </a:r>
            <a:r>
              <a:rPr lang="en-US" sz="1200" dirty="0"/>
              <a:t> The Quarterly Journal of Economics, February 2003. Authors: </a:t>
            </a:r>
            <a:r>
              <a:rPr lang="en-US" sz="1200" dirty="0" err="1"/>
              <a:t>Ariely</a:t>
            </a:r>
            <a:r>
              <a:rPr lang="en-US" sz="1200" dirty="0"/>
              <a:t>, Loewenstein, and </a:t>
            </a:r>
            <a:r>
              <a:rPr lang="en-US" sz="1200" dirty="0" err="1"/>
              <a:t>Prelec</a:t>
            </a:r>
            <a:endParaRPr lang="en-US" sz="1200" dirty="0"/>
          </a:p>
        </p:txBody>
      </p:sp>
      <p:sp>
        <p:nvSpPr>
          <p:cNvPr id="15" name="TextBox 14">
            <a:extLst>
              <a:ext uri="{FF2B5EF4-FFF2-40B4-BE49-F238E27FC236}">
                <a16:creationId xmlns:a16="http://schemas.microsoft.com/office/drawing/2014/main" id="{01621BCE-84CE-0DDA-A48C-EDEE88DB8F61}"/>
              </a:ext>
            </a:extLst>
          </p:cNvPr>
          <p:cNvSpPr txBox="1"/>
          <p:nvPr/>
        </p:nvSpPr>
        <p:spPr>
          <a:xfrm>
            <a:off x="775659" y="1422338"/>
            <a:ext cx="10803866" cy="584775"/>
          </a:xfrm>
          <a:prstGeom prst="rect">
            <a:avLst/>
          </a:prstGeom>
          <a:noFill/>
        </p:spPr>
        <p:txBody>
          <a:bodyPr wrap="square" rtlCol="0">
            <a:spAutoFit/>
          </a:bodyPr>
          <a:lstStyle/>
          <a:p>
            <a:r>
              <a:rPr lang="en-US" sz="1600" dirty="0"/>
              <a:t>Six products were shown to subjects without mentioning a market price. For each product, subjects were first asked whether they would pay a price equal to the last two digits of their SSN. Subjects were then asked the maximum price they would pay. </a:t>
            </a:r>
          </a:p>
        </p:txBody>
      </p:sp>
    </p:spTree>
    <p:extLst>
      <p:ext uri="{BB962C8B-B14F-4D97-AF65-F5344CB8AC3E}">
        <p14:creationId xmlns:p14="http://schemas.microsoft.com/office/powerpoint/2010/main" val="1737422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02866" y="38190"/>
            <a:ext cx="11613739" cy="646331"/>
          </a:xfrm>
          <a:prstGeom prst="rect">
            <a:avLst/>
          </a:prstGeom>
          <a:noFill/>
        </p:spPr>
        <p:txBody>
          <a:bodyPr wrap="square" rtlCol="0">
            <a:spAutoFit/>
          </a:bodyPr>
          <a:lstStyle/>
          <a:p>
            <a:r>
              <a:rPr lang="en-US" sz="3600" b="1" dirty="0">
                <a:cs typeface="Arial" panose="020B0604020202020204" pitchFamily="34" charset="0"/>
              </a:rPr>
              <a:t>Anchoring</a:t>
            </a:r>
          </a:p>
        </p:txBody>
      </p:sp>
      <p:sp>
        <p:nvSpPr>
          <p:cNvPr id="11" name="TextBox 10">
            <a:extLst>
              <a:ext uri="{FF2B5EF4-FFF2-40B4-BE49-F238E27FC236}">
                <a16:creationId xmlns:a16="http://schemas.microsoft.com/office/drawing/2014/main" id="{BAD85799-1A25-057F-1DAF-E775EC4D6E8A}"/>
              </a:ext>
            </a:extLst>
          </p:cNvPr>
          <p:cNvSpPr txBox="1"/>
          <p:nvPr/>
        </p:nvSpPr>
        <p:spPr>
          <a:xfrm>
            <a:off x="487176" y="557459"/>
            <a:ext cx="11391397" cy="461665"/>
          </a:xfrm>
          <a:prstGeom prst="rect">
            <a:avLst/>
          </a:prstGeom>
          <a:noFill/>
        </p:spPr>
        <p:txBody>
          <a:bodyPr wrap="square" rtlCol="0">
            <a:spAutoFit/>
          </a:bodyPr>
          <a:lstStyle/>
          <a:p>
            <a:r>
              <a:rPr lang="en-US" sz="2400" b="1" dirty="0"/>
              <a:t>People often assess value based on their initial exposure to price or “suggested” number</a:t>
            </a:r>
            <a:endParaRPr lang="en-US" sz="2400" b="1" dirty="0">
              <a:cs typeface="Arial" panose="020B0604020202020204" pitchFamily="34" charset="0"/>
            </a:endParaRPr>
          </a:p>
        </p:txBody>
      </p:sp>
      <p:sp>
        <p:nvSpPr>
          <p:cNvPr id="12" name="TextBox 11">
            <a:extLst>
              <a:ext uri="{FF2B5EF4-FFF2-40B4-BE49-F238E27FC236}">
                <a16:creationId xmlns:a16="http://schemas.microsoft.com/office/drawing/2014/main" id="{1AADE90A-0850-F19A-0C83-317401132492}"/>
              </a:ext>
            </a:extLst>
          </p:cNvPr>
          <p:cNvSpPr txBox="1"/>
          <p:nvPr/>
        </p:nvSpPr>
        <p:spPr>
          <a:xfrm>
            <a:off x="488612" y="1125052"/>
            <a:ext cx="1771509" cy="646331"/>
          </a:xfrm>
          <a:prstGeom prst="rect">
            <a:avLst/>
          </a:prstGeom>
          <a:noFill/>
        </p:spPr>
        <p:txBody>
          <a:bodyPr wrap="square" rtlCol="0">
            <a:spAutoFit/>
          </a:bodyPr>
          <a:lstStyle/>
          <a:p>
            <a:r>
              <a:rPr lang="en-US" b="1" dirty="0"/>
              <a:t>Experiment</a:t>
            </a:r>
            <a:r>
              <a:rPr lang="en-US" sz="1800" baseline="30000" dirty="0"/>
              <a:t>1</a:t>
            </a:r>
            <a:r>
              <a:rPr lang="en-US" sz="1800" dirty="0"/>
              <a:t> </a:t>
            </a:r>
          </a:p>
          <a:p>
            <a:endParaRPr lang="en-US" b="1" dirty="0"/>
          </a:p>
        </p:txBody>
      </p:sp>
      <p:sp>
        <p:nvSpPr>
          <p:cNvPr id="13" name="TextBox 12">
            <a:extLst>
              <a:ext uri="{FF2B5EF4-FFF2-40B4-BE49-F238E27FC236}">
                <a16:creationId xmlns:a16="http://schemas.microsoft.com/office/drawing/2014/main" id="{2319BCC0-8AE4-DFA4-276D-85CA24E58FB5}"/>
              </a:ext>
            </a:extLst>
          </p:cNvPr>
          <p:cNvSpPr txBox="1"/>
          <p:nvPr/>
        </p:nvSpPr>
        <p:spPr>
          <a:xfrm>
            <a:off x="775659" y="4733742"/>
            <a:ext cx="10917875" cy="1631216"/>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sz="1600" dirty="0"/>
              <a:t>When used as an anchor, completely irrelevant numbers can have an impact on purchasing decisions</a:t>
            </a:r>
          </a:p>
          <a:p>
            <a:pPr marL="285750" indent="-285750">
              <a:spcBef>
                <a:spcPts val="1200"/>
              </a:spcBef>
              <a:buFont typeface="Arial" panose="020B0604020202020204" pitchFamily="34" charset="0"/>
              <a:buChar char="•"/>
            </a:pPr>
            <a:r>
              <a:rPr lang="en-US" sz="1600" dirty="0"/>
              <a:t>When prompting policyholders to make premium payment decisions, the communications should be careful to avoid any unintended anchoring</a:t>
            </a:r>
          </a:p>
          <a:p>
            <a:pPr marL="285750" indent="-285750">
              <a:spcBef>
                <a:spcPts val="1200"/>
              </a:spcBef>
              <a:buFont typeface="Arial" panose="020B0604020202020204" pitchFamily="34" charset="0"/>
              <a:buChar char="•"/>
            </a:pPr>
            <a:r>
              <a:rPr lang="en-US" sz="1600" dirty="0"/>
              <a:t>When policyholders are considering the amount to partially withdrawal from an account, they are likely affected by the numbers shown to them in all communications from the insurance company</a:t>
            </a:r>
          </a:p>
        </p:txBody>
      </p:sp>
      <p:sp>
        <p:nvSpPr>
          <p:cNvPr id="14" name="TextBox 13">
            <a:extLst>
              <a:ext uri="{FF2B5EF4-FFF2-40B4-BE49-F238E27FC236}">
                <a16:creationId xmlns:a16="http://schemas.microsoft.com/office/drawing/2014/main" id="{DF6A8D73-C3E8-AF4F-50B0-AC6BF384650D}"/>
              </a:ext>
            </a:extLst>
          </p:cNvPr>
          <p:cNvSpPr txBox="1"/>
          <p:nvPr/>
        </p:nvSpPr>
        <p:spPr>
          <a:xfrm>
            <a:off x="612475" y="6422464"/>
            <a:ext cx="9661585" cy="276999"/>
          </a:xfrm>
          <a:prstGeom prst="rect">
            <a:avLst/>
          </a:prstGeom>
          <a:noFill/>
        </p:spPr>
        <p:txBody>
          <a:bodyPr wrap="square" rtlCol="0">
            <a:spAutoFit/>
          </a:bodyPr>
          <a:lstStyle/>
          <a:p>
            <a:r>
              <a:rPr lang="en-US" sz="1200" baseline="30000" dirty="0"/>
              <a:t>1</a:t>
            </a:r>
            <a:r>
              <a:rPr lang="en-US" sz="1200" dirty="0"/>
              <a:t> The Quarterly Journal of Economics, February 2003. Authors: </a:t>
            </a:r>
            <a:r>
              <a:rPr lang="en-US" sz="1200" dirty="0" err="1"/>
              <a:t>Ariely</a:t>
            </a:r>
            <a:r>
              <a:rPr lang="en-US" sz="1200" dirty="0"/>
              <a:t>, Loewenstein, and </a:t>
            </a:r>
            <a:r>
              <a:rPr lang="en-US" sz="1200" dirty="0" err="1"/>
              <a:t>Prelec</a:t>
            </a:r>
            <a:endParaRPr lang="en-US" sz="1200" dirty="0"/>
          </a:p>
        </p:txBody>
      </p:sp>
      <p:sp>
        <p:nvSpPr>
          <p:cNvPr id="15" name="TextBox 14">
            <a:extLst>
              <a:ext uri="{FF2B5EF4-FFF2-40B4-BE49-F238E27FC236}">
                <a16:creationId xmlns:a16="http://schemas.microsoft.com/office/drawing/2014/main" id="{01621BCE-84CE-0DDA-A48C-EDEE88DB8F61}"/>
              </a:ext>
            </a:extLst>
          </p:cNvPr>
          <p:cNvSpPr txBox="1"/>
          <p:nvPr/>
        </p:nvSpPr>
        <p:spPr>
          <a:xfrm>
            <a:off x="775659" y="1422338"/>
            <a:ext cx="10803866" cy="584775"/>
          </a:xfrm>
          <a:prstGeom prst="rect">
            <a:avLst/>
          </a:prstGeom>
          <a:noFill/>
        </p:spPr>
        <p:txBody>
          <a:bodyPr wrap="square" rtlCol="0">
            <a:spAutoFit/>
          </a:bodyPr>
          <a:lstStyle/>
          <a:p>
            <a:r>
              <a:rPr lang="en-US" sz="1600" dirty="0"/>
              <a:t>Six products were shown to subjects without mentioning a market price. For each product, subjects were first asked whether they would pay a price equal to the last two digits of their SSN. Subjects were then asked the maximum price they would pay. </a:t>
            </a:r>
          </a:p>
        </p:txBody>
      </p:sp>
      <p:sp>
        <p:nvSpPr>
          <p:cNvPr id="16" name="TextBox 15">
            <a:extLst>
              <a:ext uri="{FF2B5EF4-FFF2-40B4-BE49-F238E27FC236}">
                <a16:creationId xmlns:a16="http://schemas.microsoft.com/office/drawing/2014/main" id="{B9BF7B5A-86FF-F916-6E4A-72A4F508510B}"/>
              </a:ext>
            </a:extLst>
          </p:cNvPr>
          <p:cNvSpPr txBox="1"/>
          <p:nvPr/>
        </p:nvSpPr>
        <p:spPr>
          <a:xfrm>
            <a:off x="612475" y="4430013"/>
            <a:ext cx="1771509" cy="369332"/>
          </a:xfrm>
          <a:prstGeom prst="rect">
            <a:avLst/>
          </a:prstGeom>
          <a:noFill/>
        </p:spPr>
        <p:txBody>
          <a:bodyPr wrap="square" rtlCol="0">
            <a:spAutoFit/>
          </a:bodyPr>
          <a:lstStyle/>
          <a:p>
            <a:r>
              <a:rPr lang="en-US" b="1" dirty="0"/>
              <a:t>Implications</a:t>
            </a:r>
          </a:p>
        </p:txBody>
      </p:sp>
      <p:graphicFrame>
        <p:nvGraphicFramePr>
          <p:cNvPr id="3" name="Chart 2">
            <a:extLst>
              <a:ext uri="{FF2B5EF4-FFF2-40B4-BE49-F238E27FC236}">
                <a16:creationId xmlns:a16="http://schemas.microsoft.com/office/drawing/2014/main" id="{5C74A64E-F72A-54B1-BC89-A605D0543152}"/>
              </a:ext>
            </a:extLst>
          </p:cNvPr>
          <p:cNvGraphicFramePr>
            <a:graphicFrameLocks/>
          </p:cNvGraphicFramePr>
          <p:nvPr>
            <p:extLst>
              <p:ext uri="{D42A27DB-BD31-4B8C-83A1-F6EECF244321}">
                <p14:modId xmlns:p14="http://schemas.microsoft.com/office/powerpoint/2010/main" val="2106447442"/>
              </p:ext>
            </p:extLst>
          </p:nvPr>
        </p:nvGraphicFramePr>
        <p:xfrm>
          <a:off x="1791418" y="2031201"/>
          <a:ext cx="8436633" cy="26450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513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117114" y="55973"/>
            <a:ext cx="11613739" cy="646331"/>
          </a:xfrm>
          <a:prstGeom prst="rect">
            <a:avLst/>
          </a:prstGeom>
          <a:noFill/>
        </p:spPr>
        <p:txBody>
          <a:bodyPr wrap="square" rtlCol="0">
            <a:spAutoFit/>
          </a:bodyPr>
          <a:lstStyle/>
          <a:p>
            <a:r>
              <a:rPr lang="en-US" sz="3600" b="1" dirty="0">
                <a:cs typeface="Arial" panose="020B0604020202020204" pitchFamily="34" charset="0"/>
              </a:rPr>
              <a:t>Loss Aversion, The Endowment Effect, and Status Quo Bias</a:t>
            </a:r>
          </a:p>
        </p:txBody>
      </p:sp>
      <p:sp>
        <p:nvSpPr>
          <p:cNvPr id="11" name="TextBox 10">
            <a:extLst>
              <a:ext uri="{FF2B5EF4-FFF2-40B4-BE49-F238E27FC236}">
                <a16:creationId xmlns:a16="http://schemas.microsoft.com/office/drawing/2014/main" id="{BAD85799-1A25-057F-1DAF-E775EC4D6E8A}"/>
              </a:ext>
            </a:extLst>
          </p:cNvPr>
          <p:cNvSpPr txBox="1"/>
          <p:nvPr/>
        </p:nvSpPr>
        <p:spPr>
          <a:xfrm>
            <a:off x="461147" y="558848"/>
            <a:ext cx="10276263" cy="1015663"/>
          </a:xfrm>
          <a:prstGeom prst="rect">
            <a:avLst/>
          </a:prstGeom>
          <a:noFill/>
        </p:spPr>
        <p:txBody>
          <a:bodyPr wrap="square" rtlCol="0">
            <a:spAutoFit/>
          </a:bodyPr>
          <a:lstStyle/>
          <a:p>
            <a:pPr marL="342900" indent="-342900">
              <a:buFont typeface="Arial" panose="020B0604020202020204" pitchFamily="34" charset="0"/>
              <a:buChar char="•"/>
            </a:pPr>
            <a:r>
              <a:rPr lang="en-US" sz="2000" b="1" dirty="0"/>
              <a:t>People are more inclined to avoid losses than they are to seek gains</a:t>
            </a:r>
          </a:p>
          <a:p>
            <a:pPr marL="342900" indent="-342900">
              <a:buFont typeface="Arial" panose="020B0604020202020204" pitchFamily="34" charset="0"/>
              <a:buChar char="•"/>
            </a:pPr>
            <a:r>
              <a:rPr lang="en-US" sz="2000" b="1" dirty="0"/>
              <a:t>People place some inherent value on mere ownership</a:t>
            </a:r>
          </a:p>
          <a:p>
            <a:pPr marL="342900" indent="-342900">
              <a:buFont typeface="Arial" panose="020B0604020202020204" pitchFamily="34" charset="0"/>
              <a:buChar char="•"/>
            </a:pPr>
            <a:r>
              <a:rPr lang="en-US" sz="2000" b="1" dirty="0">
                <a:cs typeface="Arial" panose="020B0604020202020204" pitchFamily="34" charset="0"/>
              </a:rPr>
              <a:t>People have a strong preference for the current state rather than a change</a:t>
            </a:r>
            <a:endParaRPr lang="en-US" sz="2000" b="1" dirty="0"/>
          </a:p>
        </p:txBody>
      </p:sp>
      <p:sp>
        <p:nvSpPr>
          <p:cNvPr id="14" name="TextBox 13">
            <a:extLst>
              <a:ext uri="{FF2B5EF4-FFF2-40B4-BE49-F238E27FC236}">
                <a16:creationId xmlns:a16="http://schemas.microsoft.com/office/drawing/2014/main" id="{DF6A8D73-C3E8-AF4F-50B0-AC6BF384650D}"/>
              </a:ext>
            </a:extLst>
          </p:cNvPr>
          <p:cNvSpPr txBox="1"/>
          <p:nvPr/>
        </p:nvSpPr>
        <p:spPr>
          <a:xfrm>
            <a:off x="612475" y="6600776"/>
            <a:ext cx="9661585" cy="276999"/>
          </a:xfrm>
          <a:prstGeom prst="rect">
            <a:avLst/>
          </a:prstGeom>
          <a:noFill/>
        </p:spPr>
        <p:txBody>
          <a:bodyPr wrap="square" rtlCol="0">
            <a:spAutoFit/>
          </a:bodyPr>
          <a:lstStyle/>
          <a:p>
            <a:r>
              <a:rPr lang="en-US" sz="1200" baseline="30000" dirty="0"/>
              <a:t>1</a:t>
            </a:r>
            <a:r>
              <a:rPr lang="en-US" sz="1200" dirty="0"/>
              <a:t> </a:t>
            </a:r>
            <a:r>
              <a:rPr lang="en-US" sz="1200" b="0" i="0" dirty="0">
                <a:effectLst/>
              </a:rPr>
              <a:t>Ericson K.M., and </a:t>
            </a:r>
            <a:r>
              <a:rPr lang="en-US" sz="1200" b="0" i="0" dirty="0" err="1">
                <a:effectLst/>
              </a:rPr>
              <a:t>Fuster</a:t>
            </a:r>
            <a:r>
              <a:rPr lang="en-US" sz="1200" b="0" i="0" dirty="0">
                <a:effectLst/>
              </a:rPr>
              <a:t> A.: The endowment effect. Annu. Rev. Econ. 2014; 6: pp. 555-579</a:t>
            </a:r>
            <a:endParaRPr lang="en-US" sz="1200" dirty="0"/>
          </a:p>
        </p:txBody>
      </p:sp>
      <p:graphicFrame>
        <p:nvGraphicFramePr>
          <p:cNvPr id="5" name="Table 4">
            <a:extLst>
              <a:ext uri="{FF2B5EF4-FFF2-40B4-BE49-F238E27FC236}">
                <a16:creationId xmlns:a16="http://schemas.microsoft.com/office/drawing/2014/main" id="{75A22973-9D59-9EC7-3F6B-3A289E6A8CC0}"/>
              </a:ext>
            </a:extLst>
          </p:cNvPr>
          <p:cNvGraphicFramePr>
            <a:graphicFrameLocks noGrp="1"/>
          </p:cNvGraphicFramePr>
          <p:nvPr>
            <p:extLst>
              <p:ext uri="{D42A27DB-BD31-4B8C-83A1-F6EECF244321}">
                <p14:modId xmlns:p14="http://schemas.microsoft.com/office/powerpoint/2010/main" val="4049411317"/>
              </p:ext>
            </p:extLst>
          </p:nvPr>
        </p:nvGraphicFramePr>
        <p:xfrm>
          <a:off x="1659077" y="2866795"/>
          <a:ext cx="2809344" cy="1250116"/>
        </p:xfrm>
        <a:graphic>
          <a:graphicData uri="http://schemas.openxmlformats.org/drawingml/2006/table">
            <a:tbl>
              <a:tblPr firstRow="1" firstCol="1" bandRow="1">
                <a:tableStyleId>{6E25E649-3F16-4E02-A733-19D2CDBF48F0}</a:tableStyleId>
              </a:tblPr>
              <a:tblGrid>
                <a:gridCol w="1695767">
                  <a:extLst>
                    <a:ext uri="{9D8B030D-6E8A-4147-A177-3AD203B41FA5}">
                      <a16:colId xmlns:a16="http://schemas.microsoft.com/office/drawing/2014/main" val="67061489"/>
                    </a:ext>
                  </a:extLst>
                </a:gridCol>
                <a:gridCol w="1113577">
                  <a:extLst>
                    <a:ext uri="{9D8B030D-6E8A-4147-A177-3AD203B41FA5}">
                      <a16:colId xmlns:a16="http://schemas.microsoft.com/office/drawing/2014/main" val="3678567685"/>
                    </a:ext>
                  </a:extLst>
                </a:gridCol>
              </a:tblGrid>
              <a:tr h="1942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Control Group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6980151"/>
                  </a:ext>
                </a:extLst>
              </a:tr>
              <a:tr h="3354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Chose Chocolate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r h="3354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Chose Mug</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dirty="0"/>
                        <a:t>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3815012"/>
                  </a:ext>
                </a:extLst>
              </a:tr>
            </a:tbl>
          </a:graphicData>
        </a:graphic>
      </p:graphicFrame>
      <p:sp>
        <p:nvSpPr>
          <p:cNvPr id="6" name="TextBox 5">
            <a:extLst>
              <a:ext uri="{FF2B5EF4-FFF2-40B4-BE49-F238E27FC236}">
                <a16:creationId xmlns:a16="http://schemas.microsoft.com/office/drawing/2014/main" id="{67FBE826-2787-CB2D-9E76-6B56E901A9E5}"/>
              </a:ext>
            </a:extLst>
          </p:cNvPr>
          <p:cNvSpPr txBox="1"/>
          <p:nvPr/>
        </p:nvSpPr>
        <p:spPr>
          <a:xfrm>
            <a:off x="461147" y="1612807"/>
            <a:ext cx="1771509" cy="369332"/>
          </a:xfrm>
          <a:prstGeom prst="rect">
            <a:avLst/>
          </a:prstGeom>
          <a:noFill/>
        </p:spPr>
        <p:txBody>
          <a:bodyPr wrap="square" rtlCol="0">
            <a:spAutoFit/>
          </a:bodyPr>
          <a:lstStyle/>
          <a:p>
            <a:r>
              <a:rPr lang="en-US" b="1" dirty="0"/>
              <a:t>Experiment</a:t>
            </a:r>
            <a:r>
              <a:rPr lang="en-US" sz="1800" baseline="30000" dirty="0"/>
              <a:t>1</a:t>
            </a:r>
            <a:endParaRPr lang="en-US" b="1" dirty="0"/>
          </a:p>
        </p:txBody>
      </p:sp>
      <p:sp>
        <p:nvSpPr>
          <p:cNvPr id="7" name="TextBox 6">
            <a:extLst>
              <a:ext uri="{FF2B5EF4-FFF2-40B4-BE49-F238E27FC236}">
                <a16:creationId xmlns:a16="http://schemas.microsoft.com/office/drawing/2014/main" id="{96F113AE-6E81-B53F-B5A1-C7F3A8E0DD99}"/>
              </a:ext>
            </a:extLst>
          </p:cNvPr>
          <p:cNvSpPr txBox="1"/>
          <p:nvPr/>
        </p:nvSpPr>
        <p:spPr>
          <a:xfrm>
            <a:off x="748194" y="1910093"/>
            <a:ext cx="10803866" cy="830997"/>
          </a:xfrm>
          <a:prstGeom prst="rect">
            <a:avLst/>
          </a:prstGeom>
          <a:noFill/>
        </p:spPr>
        <p:txBody>
          <a:bodyPr wrap="square" rtlCol="0">
            <a:spAutoFit/>
          </a:bodyPr>
          <a:lstStyle/>
          <a:p>
            <a:r>
              <a:rPr lang="en-US" sz="1600" b="0" i="0" dirty="0">
                <a:effectLst/>
              </a:rPr>
              <a:t>Test group participants were randomly endowed with one of two goods (400g Swiss chocolate bar or </a:t>
            </a:r>
            <a:r>
              <a:rPr lang="en-US" sz="1600" dirty="0"/>
              <a:t>coffee mug). Then the participants were</a:t>
            </a:r>
            <a:r>
              <a:rPr lang="en-US" sz="1600" b="0" i="0" dirty="0">
                <a:effectLst/>
              </a:rPr>
              <a:t> given an opportunity to keep the endowed good or swap it for the good they did not initially receive. Control group participants were simply offered the choice between the two goods.</a:t>
            </a:r>
            <a:endParaRPr lang="en-US" sz="1600" dirty="0"/>
          </a:p>
        </p:txBody>
      </p:sp>
      <p:graphicFrame>
        <p:nvGraphicFramePr>
          <p:cNvPr id="10" name="Table 9">
            <a:extLst>
              <a:ext uri="{FF2B5EF4-FFF2-40B4-BE49-F238E27FC236}">
                <a16:creationId xmlns:a16="http://schemas.microsoft.com/office/drawing/2014/main" id="{7CC50C46-E5C5-ED04-CA10-D370ED4F1109}"/>
              </a:ext>
            </a:extLst>
          </p:cNvPr>
          <p:cNvGraphicFramePr>
            <a:graphicFrameLocks noGrp="1"/>
          </p:cNvGraphicFramePr>
          <p:nvPr>
            <p:extLst>
              <p:ext uri="{D42A27DB-BD31-4B8C-83A1-F6EECF244321}">
                <p14:modId xmlns:p14="http://schemas.microsoft.com/office/powerpoint/2010/main" val="1898069259"/>
              </p:ext>
            </p:extLst>
          </p:nvPr>
        </p:nvGraphicFramePr>
        <p:xfrm>
          <a:off x="4947107" y="2867231"/>
          <a:ext cx="5243579" cy="1249680"/>
        </p:xfrm>
        <a:graphic>
          <a:graphicData uri="http://schemas.openxmlformats.org/drawingml/2006/table">
            <a:tbl>
              <a:tblPr firstRow="1" firstCol="1" bandRow="1">
                <a:tableStyleId>{6E25E649-3F16-4E02-A733-19D2CDBF48F0}</a:tableStyleId>
              </a:tblPr>
              <a:tblGrid>
                <a:gridCol w="4229591">
                  <a:extLst>
                    <a:ext uri="{9D8B030D-6E8A-4147-A177-3AD203B41FA5}">
                      <a16:colId xmlns:a16="http://schemas.microsoft.com/office/drawing/2014/main" val="67061489"/>
                    </a:ext>
                  </a:extLst>
                </a:gridCol>
                <a:gridCol w="1013988">
                  <a:extLst>
                    <a:ext uri="{9D8B030D-6E8A-4147-A177-3AD203B41FA5}">
                      <a16:colId xmlns:a16="http://schemas.microsoft.com/office/drawing/2014/main" val="3913902201"/>
                    </a:ext>
                  </a:extLst>
                </a:gridCol>
              </a:tblGrid>
              <a:tr h="4614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Total Test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Group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6980151"/>
                  </a:ext>
                </a:extLst>
              </a:tr>
              <a:tr h="3321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Chose to keep the endowed good</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r h="3321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Chose to swap for the good they did not receive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3815012"/>
                  </a:ext>
                </a:extLst>
              </a:tr>
            </a:tbl>
          </a:graphicData>
        </a:graphic>
      </p:graphicFrame>
      <p:sp>
        <p:nvSpPr>
          <p:cNvPr id="2" name="TextBox 1">
            <a:extLst>
              <a:ext uri="{FF2B5EF4-FFF2-40B4-BE49-F238E27FC236}">
                <a16:creationId xmlns:a16="http://schemas.microsoft.com/office/drawing/2014/main" id="{04C77184-4AF4-1C9A-576D-D1430104AD90}"/>
              </a:ext>
            </a:extLst>
          </p:cNvPr>
          <p:cNvSpPr txBox="1"/>
          <p:nvPr/>
        </p:nvSpPr>
        <p:spPr>
          <a:xfrm>
            <a:off x="748194" y="4787866"/>
            <a:ext cx="9989216" cy="646331"/>
          </a:xfrm>
          <a:prstGeom prst="rect">
            <a:avLst/>
          </a:prstGeom>
          <a:noFill/>
        </p:spPr>
        <p:txBody>
          <a:bodyPr wrap="square" rtlCol="0">
            <a:spAutoFit/>
          </a:bodyPr>
          <a:lstStyle/>
          <a:p>
            <a:r>
              <a:rPr lang="en-US" b="0" i="0" dirty="0">
                <a:solidFill>
                  <a:srgbClr val="FF0000"/>
                </a:solidFill>
                <a:effectLst/>
                <a:latin typeface="Roboto" panose="02000000000000000000" pitchFamily="2" charset="0"/>
              </a:rPr>
              <a:t>Slido quiz: What percent of the Test Group chose to keep the good they were endowed with, rather than trading it for the good they did not receive?</a:t>
            </a:r>
            <a:endParaRPr lang="en-US" dirty="0">
              <a:solidFill>
                <a:srgbClr val="FF0000"/>
              </a:solidFill>
            </a:endParaRPr>
          </a:p>
        </p:txBody>
      </p:sp>
    </p:spTree>
    <p:extLst>
      <p:ext uri="{BB962C8B-B14F-4D97-AF65-F5344CB8AC3E}">
        <p14:creationId xmlns:p14="http://schemas.microsoft.com/office/powerpoint/2010/main" val="3450106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55B25E-4154-EA7D-50F8-49C1A51ACCDB}"/>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3201670" y="508000"/>
            <a:ext cx="1219200" cy="510126"/>
          </a:xfrm>
          <a:prstGeom prst="rect">
            <a:avLst/>
          </a:prstGeom>
        </p:spPr>
      </p:pic>
      <p:pic>
        <p:nvPicPr>
          <p:cNvPr id="5" name="Picture 4">
            <a:extLst>
              <a:ext uri="{FF2B5EF4-FFF2-40B4-BE49-F238E27FC236}">
                <a16:creationId xmlns:a16="http://schemas.microsoft.com/office/drawing/2014/main" id="{08BEBCAF-B23D-B4FE-8181-5AC92113FCE8}"/>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2209800"/>
            <a:ext cx="2438400" cy="2438400"/>
          </a:xfrm>
          <a:prstGeom prst="rect">
            <a:avLst/>
          </a:prstGeom>
        </p:spPr>
      </p:pic>
      <p:sp>
        <p:nvSpPr>
          <p:cNvPr id="6" name="Rectangle 5">
            <a:extLst>
              <a:ext uri="{FF2B5EF4-FFF2-40B4-BE49-F238E27FC236}">
                <a16:creationId xmlns:a16="http://schemas.microsoft.com/office/drawing/2014/main" id="{4CB905F9-E508-1A4E-84D5-20E1780A2270}"/>
              </a:ext>
            </a:extLst>
          </p:cNvPr>
          <p:cNvSpPr/>
          <p:nvPr>
            <p:custDataLst>
              <p:tags r:id="rId4"/>
            </p:custDataLst>
          </p:nvPr>
        </p:nvSpPr>
        <p:spPr>
          <a:xfrm>
            <a:off x="3200400" y="2571750"/>
            <a:ext cx="8483600" cy="171450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What percent of the Test Group chose to keep the good they were endowed with, rather than trading it for the good they did not receive?</a:t>
            </a:r>
          </a:p>
        </p:txBody>
      </p:sp>
      <p:sp>
        <p:nvSpPr>
          <p:cNvPr id="7" name="Rectangle 6">
            <a:extLst>
              <a:ext uri="{FF2B5EF4-FFF2-40B4-BE49-F238E27FC236}">
                <a16:creationId xmlns:a16="http://schemas.microsoft.com/office/drawing/2014/main" id="{B03CE9E3-F810-D906-3A24-4AC5B4E334D0}"/>
              </a:ext>
            </a:extLst>
          </p:cNvPr>
          <p:cNvSpPr/>
          <p:nvPr>
            <p:custDataLst>
              <p:tags r:id="rId5"/>
            </p:custDataLst>
          </p:nvPr>
        </p:nvSpPr>
        <p:spPr>
          <a:xfrm>
            <a:off x="3200400" y="6096000"/>
            <a:ext cx="8737600" cy="51012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377772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3" nodeType="clickEffect">
                                  <p:stCondLst>
                                    <p:cond delay="0"/>
                                  </p:stCondLst>
                                  <p:childTnLst>
                                    <p:animEffect transition="out" filter="fade">
                                      <p:cBhvr>
                                        <p:cTn id="21" dur="50" tmFilter="0, 0; .2, .5; .8, .5; 1, 0"/>
                                        <p:tgtEl>
                                          <p:spTgt spid="6"/>
                                        </p:tgtEl>
                                      </p:cBhvr>
                                    </p:animEffect>
                                    <p:animScale>
                                      <p:cBhvr>
                                        <p:cTn id="22"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6" grpId="3"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117114" y="55973"/>
            <a:ext cx="11613739" cy="646331"/>
          </a:xfrm>
          <a:prstGeom prst="rect">
            <a:avLst/>
          </a:prstGeom>
          <a:noFill/>
        </p:spPr>
        <p:txBody>
          <a:bodyPr wrap="square" rtlCol="0">
            <a:spAutoFit/>
          </a:bodyPr>
          <a:lstStyle/>
          <a:p>
            <a:r>
              <a:rPr lang="en-US" sz="3600" b="1" dirty="0">
                <a:cs typeface="Arial" panose="020B0604020202020204" pitchFamily="34" charset="0"/>
              </a:rPr>
              <a:t>Loss Aversion, The Endowment Effect, and Status Quo Bias</a:t>
            </a:r>
          </a:p>
        </p:txBody>
      </p:sp>
      <p:sp>
        <p:nvSpPr>
          <p:cNvPr id="11" name="TextBox 10">
            <a:extLst>
              <a:ext uri="{FF2B5EF4-FFF2-40B4-BE49-F238E27FC236}">
                <a16:creationId xmlns:a16="http://schemas.microsoft.com/office/drawing/2014/main" id="{BAD85799-1A25-057F-1DAF-E775EC4D6E8A}"/>
              </a:ext>
            </a:extLst>
          </p:cNvPr>
          <p:cNvSpPr txBox="1"/>
          <p:nvPr/>
        </p:nvSpPr>
        <p:spPr>
          <a:xfrm>
            <a:off x="461147" y="558848"/>
            <a:ext cx="10276263" cy="1015663"/>
          </a:xfrm>
          <a:prstGeom prst="rect">
            <a:avLst/>
          </a:prstGeom>
          <a:noFill/>
        </p:spPr>
        <p:txBody>
          <a:bodyPr wrap="square" rtlCol="0">
            <a:spAutoFit/>
          </a:bodyPr>
          <a:lstStyle/>
          <a:p>
            <a:pPr marL="342900" indent="-342900">
              <a:buFont typeface="Arial" panose="020B0604020202020204" pitchFamily="34" charset="0"/>
              <a:buChar char="•"/>
            </a:pPr>
            <a:r>
              <a:rPr lang="en-US" sz="2000" b="1" dirty="0"/>
              <a:t>People are more inclined to avoid losses than they are to seek gains</a:t>
            </a:r>
          </a:p>
          <a:p>
            <a:pPr marL="342900" indent="-342900">
              <a:buFont typeface="Arial" panose="020B0604020202020204" pitchFamily="34" charset="0"/>
              <a:buChar char="•"/>
            </a:pPr>
            <a:r>
              <a:rPr lang="en-US" sz="2000" b="1" dirty="0"/>
              <a:t>People place some inherent value on mere ownership</a:t>
            </a:r>
          </a:p>
          <a:p>
            <a:pPr marL="342900" indent="-342900">
              <a:buFont typeface="Arial" panose="020B0604020202020204" pitchFamily="34" charset="0"/>
              <a:buChar char="•"/>
            </a:pPr>
            <a:r>
              <a:rPr lang="en-US" sz="2000" b="1" dirty="0">
                <a:cs typeface="Arial" panose="020B0604020202020204" pitchFamily="34" charset="0"/>
              </a:rPr>
              <a:t>People have a strong preference for the current state rather than a change</a:t>
            </a:r>
            <a:endParaRPr lang="en-US" sz="2000" b="1" dirty="0"/>
          </a:p>
        </p:txBody>
      </p:sp>
      <p:sp>
        <p:nvSpPr>
          <p:cNvPr id="14" name="TextBox 13">
            <a:extLst>
              <a:ext uri="{FF2B5EF4-FFF2-40B4-BE49-F238E27FC236}">
                <a16:creationId xmlns:a16="http://schemas.microsoft.com/office/drawing/2014/main" id="{DF6A8D73-C3E8-AF4F-50B0-AC6BF384650D}"/>
              </a:ext>
            </a:extLst>
          </p:cNvPr>
          <p:cNvSpPr txBox="1"/>
          <p:nvPr/>
        </p:nvSpPr>
        <p:spPr>
          <a:xfrm>
            <a:off x="612475" y="6600776"/>
            <a:ext cx="9661585" cy="276999"/>
          </a:xfrm>
          <a:prstGeom prst="rect">
            <a:avLst/>
          </a:prstGeom>
          <a:noFill/>
        </p:spPr>
        <p:txBody>
          <a:bodyPr wrap="square" rtlCol="0">
            <a:spAutoFit/>
          </a:bodyPr>
          <a:lstStyle/>
          <a:p>
            <a:r>
              <a:rPr lang="en-US" sz="1200" baseline="30000" dirty="0"/>
              <a:t>1</a:t>
            </a:r>
            <a:r>
              <a:rPr lang="en-US" sz="1200" dirty="0"/>
              <a:t> </a:t>
            </a:r>
            <a:r>
              <a:rPr lang="en-US" sz="1200" b="0" i="0" dirty="0">
                <a:effectLst/>
              </a:rPr>
              <a:t>Ericson K.M., and </a:t>
            </a:r>
            <a:r>
              <a:rPr lang="en-US" sz="1200" b="0" i="0" dirty="0" err="1">
                <a:effectLst/>
              </a:rPr>
              <a:t>Fuster</a:t>
            </a:r>
            <a:r>
              <a:rPr lang="en-US" sz="1200" b="0" i="0" dirty="0">
                <a:effectLst/>
              </a:rPr>
              <a:t> A.: The endowment effect. Annu. Rev. Econ. 2014; 6: pp. 555-579</a:t>
            </a:r>
            <a:endParaRPr lang="en-US" sz="1200" dirty="0"/>
          </a:p>
        </p:txBody>
      </p:sp>
      <p:graphicFrame>
        <p:nvGraphicFramePr>
          <p:cNvPr id="5" name="Table 4">
            <a:extLst>
              <a:ext uri="{FF2B5EF4-FFF2-40B4-BE49-F238E27FC236}">
                <a16:creationId xmlns:a16="http://schemas.microsoft.com/office/drawing/2014/main" id="{75A22973-9D59-9EC7-3F6B-3A289E6A8CC0}"/>
              </a:ext>
            </a:extLst>
          </p:cNvPr>
          <p:cNvGraphicFramePr>
            <a:graphicFrameLocks noGrp="1"/>
          </p:cNvGraphicFramePr>
          <p:nvPr>
            <p:extLst>
              <p:ext uri="{D42A27DB-BD31-4B8C-83A1-F6EECF244321}">
                <p14:modId xmlns:p14="http://schemas.microsoft.com/office/powerpoint/2010/main" val="1660698893"/>
              </p:ext>
            </p:extLst>
          </p:nvPr>
        </p:nvGraphicFramePr>
        <p:xfrm>
          <a:off x="612475" y="2809927"/>
          <a:ext cx="2809344" cy="1250116"/>
        </p:xfrm>
        <a:graphic>
          <a:graphicData uri="http://schemas.openxmlformats.org/drawingml/2006/table">
            <a:tbl>
              <a:tblPr firstRow="1" firstCol="1" bandRow="1">
                <a:tableStyleId>{6E25E649-3F16-4E02-A733-19D2CDBF48F0}</a:tableStyleId>
              </a:tblPr>
              <a:tblGrid>
                <a:gridCol w="1695767">
                  <a:extLst>
                    <a:ext uri="{9D8B030D-6E8A-4147-A177-3AD203B41FA5}">
                      <a16:colId xmlns:a16="http://schemas.microsoft.com/office/drawing/2014/main" val="67061489"/>
                    </a:ext>
                  </a:extLst>
                </a:gridCol>
                <a:gridCol w="1113577">
                  <a:extLst>
                    <a:ext uri="{9D8B030D-6E8A-4147-A177-3AD203B41FA5}">
                      <a16:colId xmlns:a16="http://schemas.microsoft.com/office/drawing/2014/main" val="3678567685"/>
                    </a:ext>
                  </a:extLst>
                </a:gridCol>
              </a:tblGrid>
              <a:tr h="1942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Control Group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6980151"/>
                  </a:ext>
                </a:extLst>
              </a:tr>
              <a:tr h="3354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Chose Chocolate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r h="3354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Chose Mug</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dirty="0"/>
                        <a:t>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3815012"/>
                  </a:ext>
                </a:extLst>
              </a:tr>
            </a:tbl>
          </a:graphicData>
        </a:graphic>
      </p:graphicFrame>
      <p:sp>
        <p:nvSpPr>
          <p:cNvPr id="6" name="TextBox 5">
            <a:extLst>
              <a:ext uri="{FF2B5EF4-FFF2-40B4-BE49-F238E27FC236}">
                <a16:creationId xmlns:a16="http://schemas.microsoft.com/office/drawing/2014/main" id="{67FBE826-2787-CB2D-9E76-6B56E901A9E5}"/>
              </a:ext>
            </a:extLst>
          </p:cNvPr>
          <p:cNvSpPr txBox="1"/>
          <p:nvPr/>
        </p:nvSpPr>
        <p:spPr>
          <a:xfrm>
            <a:off x="461147" y="1612807"/>
            <a:ext cx="1771509" cy="369332"/>
          </a:xfrm>
          <a:prstGeom prst="rect">
            <a:avLst/>
          </a:prstGeom>
          <a:noFill/>
        </p:spPr>
        <p:txBody>
          <a:bodyPr wrap="square" rtlCol="0">
            <a:spAutoFit/>
          </a:bodyPr>
          <a:lstStyle/>
          <a:p>
            <a:r>
              <a:rPr lang="en-US" b="1" dirty="0"/>
              <a:t>Experiment</a:t>
            </a:r>
            <a:r>
              <a:rPr lang="en-US" sz="1800" baseline="30000" dirty="0"/>
              <a:t>1</a:t>
            </a:r>
            <a:endParaRPr lang="en-US" b="1" dirty="0"/>
          </a:p>
        </p:txBody>
      </p:sp>
      <p:sp>
        <p:nvSpPr>
          <p:cNvPr id="7" name="TextBox 6">
            <a:extLst>
              <a:ext uri="{FF2B5EF4-FFF2-40B4-BE49-F238E27FC236}">
                <a16:creationId xmlns:a16="http://schemas.microsoft.com/office/drawing/2014/main" id="{96F113AE-6E81-B53F-B5A1-C7F3A8E0DD99}"/>
              </a:ext>
            </a:extLst>
          </p:cNvPr>
          <p:cNvSpPr txBox="1"/>
          <p:nvPr/>
        </p:nvSpPr>
        <p:spPr>
          <a:xfrm>
            <a:off x="748194" y="1910093"/>
            <a:ext cx="10803866" cy="830997"/>
          </a:xfrm>
          <a:prstGeom prst="rect">
            <a:avLst/>
          </a:prstGeom>
          <a:noFill/>
        </p:spPr>
        <p:txBody>
          <a:bodyPr wrap="square" rtlCol="0">
            <a:spAutoFit/>
          </a:bodyPr>
          <a:lstStyle/>
          <a:p>
            <a:r>
              <a:rPr lang="en-US" sz="1600" b="0" i="0" dirty="0">
                <a:effectLst/>
              </a:rPr>
              <a:t>Test group participants were randomly endowed with one of two goods (400g Swiss chocolate bar or </a:t>
            </a:r>
            <a:r>
              <a:rPr lang="en-US" sz="1600" dirty="0"/>
              <a:t>coffee mug). Then the participants were</a:t>
            </a:r>
            <a:r>
              <a:rPr lang="en-US" sz="1600" b="0" i="0" dirty="0">
                <a:effectLst/>
              </a:rPr>
              <a:t> given an opportunity to keep the endowed good or swap it for the good they did not initially receive. Control group participants were simply offered the choice between the two goods.</a:t>
            </a:r>
            <a:endParaRPr lang="en-US" sz="1600" dirty="0"/>
          </a:p>
        </p:txBody>
      </p:sp>
      <p:graphicFrame>
        <p:nvGraphicFramePr>
          <p:cNvPr id="10" name="Table 9">
            <a:extLst>
              <a:ext uri="{FF2B5EF4-FFF2-40B4-BE49-F238E27FC236}">
                <a16:creationId xmlns:a16="http://schemas.microsoft.com/office/drawing/2014/main" id="{7CC50C46-E5C5-ED04-CA10-D370ED4F1109}"/>
              </a:ext>
            </a:extLst>
          </p:cNvPr>
          <p:cNvGraphicFramePr>
            <a:graphicFrameLocks noGrp="1"/>
          </p:cNvGraphicFramePr>
          <p:nvPr>
            <p:extLst>
              <p:ext uri="{D42A27DB-BD31-4B8C-83A1-F6EECF244321}">
                <p14:modId xmlns:p14="http://schemas.microsoft.com/office/powerpoint/2010/main" val="4136015013"/>
              </p:ext>
            </p:extLst>
          </p:nvPr>
        </p:nvGraphicFramePr>
        <p:xfrm>
          <a:off x="3900505" y="2810364"/>
          <a:ext cx="7694629" cy="1249680"/>
        </p:xfrm>
        <a:graphic>
          <a:graphicData uri="http://schemas.openxmlformats.org/drawingml/2006/table">
            <a:tbl>
              <a:tblPr firstRow="1" firstCol="1" bandRow="1">
                <a:tableStyleId>{6E25E649-3F16-4E02-A733-19D2CDBF48F0}</a:tableStyleId>
              </a:tblPr>
              <a:tblGrid>
                <a:gridCol w="4229591">
                  <a:extLst>
                    <a:ext uri="{9D8B030D-6E8A-4147-A177-3AD203B41FA5}">
                      <a16:colId xmlns:a16="http://schemas.microsoft.com/office/drawing/2014/main" val="67061489"/>
                    </a:ext>
                  </a:extLst>
                </a:gridCol>
                <a:gridCol w="1013988">
                  <a:extLst>
                    <a:ext uri="{9D8B030D-6E8A-4147-A177-3AD203B41FA5}">
                      <a16:colId xmlns:a16="http://schemas.microsoft.com/office/drawing/2014/main" val="3913902201"/>
                    </a:ext>
                  </a:extLst>
                </a:gridCol>
                <a:gridCol w="1041148">
                  <a:extLst>
                    <a:ext uri="{9D8B030D-6E8A-4147-A177-3AD203B41FA5}">
                      <a16:colId xmlns:a16="http://schemas.microsoft.com/office/drawing/2014/main" val="3486051947"/>
                    </a:ext>
                  </a:extLst>
                </a:gridCol>
                <a:gridCol w="1409902">
                  <a:extLst>
                    <a:ext uri="{9D8B030D-6E8A-4147-A177-3AD203B41FA5}">
                      <a16:colId xmlns:a16="http://schemas.microsoft.com/office/drawing/2014/main" val="1380585518"/>
                    </a:ext>
                  </a:extLst>
                </a:gridCol>
              </a:tblGrid>
              <a:tr h="4614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Total Test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Group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Endowed with Mug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Endowed with Chocolate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6980151"/>
                  </a:ext>
                </a:extLst>
              </a:tr>
              <a:tr h="3321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Chose to keep the endowed good</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r h="3321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Chose to swap for the good they did not receive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3815012"/>
                  </a:ext>
                </a:extLst>
              </a:tr>
            </a:tbl>
          </a:graphicData>
        </a:graphic>
      </p:graphicFrame>
      <p:sp>
        <p:nvSpPr>
          <p:cNvPr id="16" name="TextBox 15">
            <a:extLst>
              <a:ext uri="{FF2B5EF4-FFF2-40B4-BE49-F238E27FC236}">
                <a16:creationId xmlns:a16="http://schemas.microsoft.com/office/drawing/2014/main" id="{FDA88B44-F547-313D-6B61-5E6409E84CC6}"/>
              </a:ext>
            </a:extLst>
          </p:cNvPr>
          <p:cNvSpPr txBox="1"/>
          <p:nvPr/>
        </p:nvSpPr>
        <p:spPr>
          <a:xfrm>
            <a:off x="634185" y="4514048"/>
            <a:ext cx="10917875" cy="1785104"/>
          </a:xfrm>
          <a:prstGeom prst="rect">
            <a:avLst/>
          </a:prstGeom>
          <a:noFill/>
        </p:spPr>
        <p:txBody>
          <a:bodyPr wrap="square" rtlCol="0">
            <a:spAutoFit/>
          </a:bodyPr>
          <a:lstStyle/>
          <a:p>
            <a:pPr marL="285750" indent="-285750">
              <a:spcBef>
                <a:spcPts val="1800"/>
              </a:spcBef>
              <a:buFont typeface="Arial" panose="020B0604020202020204" pitchFamily="34" charset="0"/>
              <a:buChar char="•"/>
            </a:pPr>
            <a:r>
              <a:rPr lang="en-US" sz="1600" dirty="0"/>
              <a:t>These biases may discourage people from wanting to annuitize as they feel the “loss” of ownership of the lump sum more than they feel the gain of the payment stream, which is less tangible</a:t>
            </a:r>
          </a:p>
          <a:p>
            <a:pPr marL="285750" indent="-285750">
              <a:spcBef>
                <a:spcPts val="1800"/>
              </a:spcBef>
              <a:buFont typeface="Arial" panose="020B0604020202020204" pitchFamily="34" charset="0"/>
              <a:buChar char="•"/>
            </a:pPr>
            <a:r>
              <a:rPr lang="en-US" sz="1600" dirty="0"/>
              <a:t>Policyholders may fail to rebalance portfolios due to potential regret of reallocating their portfolio and observing that the new investment choices underperform the original ones </a:t>
            </a:r>
          </a:p>
          <a:p>
            <a:pPr marL="285750" indent="-285750">
              <a:spcBef>
                <a:spcPts val="1800"/>
              </a:spcBef>
              <a:buFont typeface="Arial" panose="020B0604020202020204" pitchFamily="34" charset="0"/>
              <a:buChar char="•"/>
            </a:pPr>
            <a:r>
              <a:rPr lang="en-US" sz="1600" dirty="0"/>
              <a:t>LTC policies have shown significantly lower lapse rates than was assumed when LTC was first priced</a:t>
            </a:r>
          </a:p>
        </p:txBody>
      </p:sp>
      <p:sp>
        <p:nvSpPr>
          <p:cNvPr id="17" name="TextBox 16">
            <a:extLst>
              <a:ext uri="{FF2B5EF4-FFF2-40B4-BE49-F238E27FC236}">
                <a16:creationId xmlns:a16="http://schemas.microsoft.com/office/drawing/2014/main" id="{F59DE510-ABA6-D793-685D-A1701BE43A64}"/>
              </a:ext>
            </a:extLst>
          </p:cNvPr>
          <p:cNvSpPr txBox="1"/>
          <p:nvPr/>
        </p:nvSpPr>
        <p:spPr>
          <a:xfrm>
            <a:off x="461147" y="4195380"/>
            <a:ext cx="1771509" cy="369332"/>
          </a:xfrm>
          <a:prstGeom prst="rect">
            <a:avLst/>
          </a:prstGeom>
          <a:noFill/>
        </p:spPr>
        <p:txBody>
          <a:bodyPr wrap="square" rtlCol="0">
            <a:spAutoFit/>
          </a:bodyPr>
          <a:lstStyle/>
          <a:p>
            <a:r>
              <a:rPr lang="en-US" b="1" dirty="0"/>
              <a:t>Implications</a:t>
            </a:r>
          </a:p>
        </p:txBody>
      </p:sp>
    </p:spTree>
    <p:extLst>
      <p:ext uri="{BB962C8B-B14F-4D97-AF65-F5344CB8AC3E}">
        <p14:creationId xmlns:p14="http://schemas.microsoft.com/office/powerpoint/2010/main" val="1419941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02866" y="38190"/>
            <a:ext cx="11613739" cy="646331"/>
          </a:xfrm>
          <a:prstGeom prst="rect">
            <a:avLst/>
          </a:prstGeom>
          <a:noFill/>
        </p:spPr>
        <p:txBody>
          <a:bodyPr wrap="square" rtlCol="0">
            <a:spAutoFit/>
          </a:bodyPr>
          <a:lstStyle/>
          <a:p>
            <a:r>
              <a:rPr lang="en-US" sz="3600" b="1" dirty="0">
                <a:cs typeface="Arial" panose="020B0604020202020204" pitchFamily="34" charset="0"/>
              </a:rPr>
              <a:t>Bandwagon Effect</a:t>
            </a:r>
          </a:p>
        </p:txBody>
      </p:sp>
      <p:sp>
        <p:nvSpPr>
          <p:cNvPr id="11" name="TextBox 10">
            <a:extLst>
              <a:ext uri="{FF2B5EF4-FFF2-40B4-BE49-F238E27FC236}">
                <a16:creationId xmlns:a16="http://schemas.microsoft.com/office/drawing/2014/main" id="{BAD85799-1A25-057F-1DAF-E775EC4D6E8A}"/>
              </a:ext>
            </a:extLst>
          </p:cNvPr>
          <p:cNvSpPr txBox="1"/>
          <p:nvPr/>
        </p:nvSpPr>
        <p:spPr>
          <a:xfrm>
            <a:off x="487176" y="557459"/>
            <a:ext cx="11391397" cy="461665"/>
          </a:xfrm>
          <a:prstGeom prst="rect">
            <a:avLst/>
          </a:prstGeom>
          <a:noFill/>
        </p:spPr>
        <p:txBody>
          <a:bodyPr wrap="square" rtlCol="0">
            <a:spAutoFit/>
          </a:bodyPr>
          <a:lstStyle/>
          <a:p>
            <a:r>
              <a:rPr lang="en-US" sz="2400" b="1" dirty="0"/>
              <a:t>People tend to take certain actions because other people are doing so </a:t>
            </a:r>
            <a:endParaRPr lang="en-US" sz="2400" b="1" dirty="0">
              <a:cs typeface="Arial" panose="020B0604020202020204" pitchFamily="34" charset="0"/>
            </a:endParaRPr>
          </a:p>
        </p:txBody>
      </p:sp>
      <p:graphicFrame>
        <p:nvGraphicFramePr>
          <p:cNvPr id="5" name="Chart 4">
            <a:extLst>
              <a:ext uri="{FF2B5EF4-FFF2-40B4-BE49-F238E27FC236}">
                <a16:creationId xmlns:a16="http://schemas.microsoft.com/office/drawing/2014/main" id="{0D155685-2859-6E3E-7262-1C7352A230A6}"/>
              </a:ext>
            </a:extLst>
          </p:cNvPr>
          <p:cNvGraphicFramePr>
            <a:graphicFrameLocks/>
          </p:cNvGraphicFramePr>
          <p:nvPr>
            <p:extLst>
              <p:ext uri="{D42A27DB-BD31-4B8C-83A1-F6EECF244321}">
                <p14:modId xmlns:p14="http://schemas.microsoft.com/office/powerpoint/2010/main" val="3667343237"/>
              </p:ext>
            </p:extLst>
          </p:nvPr>
        </p:nvGraphicFramePr>
        <p:xfrm>
          <a:off x="828436" y="1312382"/>
          <a:ext cx="10988169" cy="327221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0299700D-4CEC-7139-CE7C-3EB9CF6AF3FA}"/>
              </a:ext>
            </a:extLst>
          </p:cNvPr>
          <p:cNvSpPr txBox="1"/>
          <p:nvPr/>
        </p:nvSpPr>
        <p:spPr>
          <a:xfrm>
            <a:off x="650360" y="4877859"/>
            <a:ext cx="10917875" cy="98488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sz="1600" dirty="0"/>
              <a:t>During bear markets, policyholders may transfer money </a:t>
            </a:r>
            <a:r>
              <a:rPr lang="en-US" sz="1600" dirty="0" err="1"/>
              <a:t>en</a:t>
            </a:r>
            <a:r>
              <a:rPr lang="en-US" sz="1600" dirty="0"/>
              <a:t> masse to bond funds or partially to general accounts, leading to dramatic changes in the risk profile of the business and to asset and liability cash flows</a:t>
            </a:r>
          </a:p>
          <a:p>
            <a:pPr marL="285750" indent="-285750">
              <a:spcBef>
                <a:spcPts val="1200"/>
              </a:spcBef>
              <a:buFont typeface="Arial" panose="020B0604020202020204" pitchFamily="34" charset="0"/>
              <a:buChar char="•"/>
            </a:pPr>
            <a:r>
              <a:rPr lang="en-US" sz="1600" dirty="0"/>
              <a:t>Loss of general consumer confidence in a company could lead to mass surrenders which triggers increased liquidity demands </a:t>
            </a:r>
          </a:p>
        </p:txBody>
      </p:sp>
      <p:sp>
        <p:nvSpPr>
          <p:cNvPr id="7" name="TextBox 6">
            <a:extLst>
              <a:ext uri="{FF2B5EF4-FFF2-40B4-BE49-F238E27FC236}">
                <a16:creationId xmlns:a16="http://schemas.microsoft.com/office/drawing/2014/main" id="{00E98DE3-8ECD-8C44-170B-1802993F1E2A}"/>
              </a:ext>
            </a:extLst>
          </p:cNvPr>
          <p:cNvSpPr txBox="1"/>
          <p:nvPr/>
        </p:nvSpPr>
        <p:spPr>
          <a:xfrm>
            <a:off x="487176" y="4574130"/>
            <a:ext cx="1771509" cy="369332"/>
          </a:xfrm>
          <a:prstGeom prst="rect">
            <a:avLst/>
          </a:prstGeom>
          <a:noFill/>
        </p:spPr>
        <p:txBody>
          <a:bodyPr wrap="square" rtlCol="0">
            <a:spAutoFit/>
          </a:bodyPr>
          <a:lstStyle/>
          <a:p>
            <a:r>
              <a:rPr lang="en-US" b="1" dirty="0"/>
              <a:t>Implications</a:t>
            </a:r>
          </a:p>
        </p:txBody>
      </p:sp>
    </p:spTree>
    <p:extLst>
      <p:ext uri="{BB962C8B-B14F-4D97-AF65-F5344CB8AC3E}">
        <p14:creationId xmlns:p14="http://schemas.microsoft.com/office/powerpoint/2010/main" val="3958514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02866" y="38190"/>
            <a:ext cx="11613739" cy="646331"/>
          </a:xfrm>
          <a:prstGeom prst="rect">
            <a:avLst/>
          </a:prstGeom>
          <a:noFill/>
        </p:spPr>
        <p:txBody>
          <a:bodyPr wrap="square" rtlCol="0">
            <a:spAutoFit/>
          </a:bodyPr>
          <a:lstStyle/>
          <a:p>
            <a:r>
              <a:rPr lang="en-US" sz="3600" b="1" dirty="0">
                <a:cs typeface="Arial" panose="020B0604020202020204" pitchFamily="34" charset="0"/>
              </a:rPr>
              <a:t>Over confidence</a:t>
            </a:r>
          </a:p>
        </p:txBody>
      </p:sp>
      <p:sp>
        <p:nvSpPr>
          <p:cNvPr id="11" name="TextBox 10">
            <a:extLst>
              <a:ext uri="{FF2B5EF4-FFF2-40B4-BE49-F238E27FC236}">
                <a16:creationId xmlns:a16="http://schemas.microsoft.com/office/drawing/2014/main" id="{BAD85799-1A25-057F-1DAF-E775EC4D6E8A}"/>
              </a:ext>
            </a:extLst>
          </p:cNvPr>
          <p:cNvSpPr txBox="1"/>
          <p:nvPr/>
        </p:nvSpPr>
        <p:spPr>
          <a:xfrm>
            <a:off x="487176" y="557459"/>
            <a:ext cx="11391397" cy="830997"/>
          </a:xfrm>
          <a:prstGeom prst="rect">
            <a:avLst/>
          </a:prstGeom>
          <a:noFill/>
        </p:spPr>
        <p:txBody>
          <a:bodyPr wrap="square" rtlCol="0">
            <a:spAutoFit/>
          </a:bodyPr>
          <a:lstStyle/>
          <a:p>
            <a:pPr algn="l"/>
            <a:r>
              <a:rPr lang="en-US" sz="2400" b="1" dirty="0"/>
              <a:t>People </a:t>
            </a:r>
            <a:r>
              <a:rPr lang="en-US" sz="2400" b="1" i="0" u="none" strike="noStrike" baseline="0" dirty="0"/>
              <a:t>believe that their exposure to risk is lower than average and heavily discount the likelihood of negative events</a:t>
            </a:r>
            <a:endParaRPr lang="en-US" sz="2400" b="1" dirty="0">
              <a:cs typeface="Arial" panose="020B0604020202020204" pitchFamily="34" charset="0"/>
            </a:endParaRPr>
          </a:p>
        </p:txBody>
      </p:sp>
      <p:sp>
        <p:nvSpPr>
          <p:cNvPr id="6" name="TextBox 5">
            <a:extLst>
              <a:ext uri="{FF2B5EF4-FFF2-40B4-BE49-F238E27FC236}">
                <a16:creationId xmlns:a16="http://schemas.microsoft.com/office/drawing/2014/main" id="{0299700D-4CEC-7139-CE7C-3EB9CF6AF3FA}"/>
              </a:ext>
            </a:extLst>
          </p:cNvPr>
          <p:cNvSpPr txBox="1"/>
          <p:nvPr/>
        </p:nvSpPr>
        <p:spPr>
          <a:xfrm>
            <a:off x="650360" y="4325509"/>
            <a:ext cx="10917875" cy="1354217"/>
          </a:xfrm>
          <a:prstGeom prst="rect">
            <a:avLst/>
          </a:prstGeom>
          <a:noFill/>
        </p:spPr>
        <p:txBody>
          <a:bodyPr wrap="square" rtlCol="0">
            <a:spAutoFit/>
          </a:bodyPr>
          <a:lstStyle/>
          <a:p>
            <a:pPr marL="285750" indent="-285750" algn="l">
              <a:spcBef>
                <a:spcPts val="1200"/>
              </a:spcBef>
              <a:buFont typeface="Arial" panose="020B0604020202020204" pitchFamily="34" charset="0"/>
              <a:buChar char="•"/>
            </a:pPr>
            <a:r>
              <a:rPr lang="en-US" sz="1800" b="0" i="0" u="none" strike="noStrike" baseline="0" dirty="0"/>
              <a:t>It is </a:t>
            </a:r>
            <a:r>
              <a:rPr lang="en-US" dirty="0"/>
              <a:t>difficult for humans to accurately plan ahead and people are often prone to being overly optimistic when prompted for estimates</a:t>
            </a:r>
            <a:endParaRPr lang="en-US" sz="1800" b="0" i="0" u="none" strike="noStrike" baseline="0" dirty="0"/>
          </a:p>
          <a:p>
            <a:pPr marL="285750" indent="-285750" algn="l">
              <a:spcBef>
                <a:spcPts val="1200"/>
              </a:spcBef>
              <a:buFont typeface="Arial" panose="020B0604020202020204" pitchFamily="34" charset="0"/>
              <a:buChar char="•"/>
            </a:pPr>
            <a:r>
              <a:rPr lang="en-US" sz="1800" b="0" i="0" u="none" strike="noStrike" baseline="0" dirty="0"/>
              <a:t>This drives a gap between how policyholders may have planned to use an insurance product for retirement income versus how they end up needing to use the product</a:t>
            </a:r>
            <a:endParaRPr lang="en-US" sz="1600" dirty="0"/>
          </a:p>
        </p:txBody>
      </p:sp>
      <p:sp>
        <p:nvSpPr>
          <p:cNvPr id="7" name="TextBox 6">
            <a:extLst>
              <a:ext uri="{FF2B5EF4-FFF2-40B4-BE49-F238E27FC236}">
                <a16:creationId xmlns:a16="http://schemas.microsoft.com/office/drawing/2014/main" id="{00E98DE3-8ECD-8C44-170B-1802993F1E2A}"/>
              </a:ext>
            </a:extLst>
          </p:cNvPr>
          <p:cNvSpPr txBox="1"/>
          <p:nvPr/>
        </p:nvSpPr>
        <p:spPr>
          <a:xfrm>
            <a:off x="487176" y="4021780"/>
            <a:ext cx="1771509" cy="369332"/>
          </a:xfrm>
          <a:prstGeom prst="rect">
            <a:avLst/>
          </a:prstGeom>
          <a:noFill/>
        </p:spPr>
        <p:txBody>
          <a:bodyPr wrap="square" rtlCol="0">
            <a:spAutoFit/>
          </a:bodyPr>
          <a:lstStyle/>
          <a:p>
            <a:r>
              <a:rPr lang="en-US" b="1" dirty="0"/>
              <a:t>Implications</a:t>
            </a:r>
          </a:p>
        </p:txBody>
      </p:sp>
      <p:graphicFrame>
        <p:nvGraphicFramePr>
          <p:cNvPr id="2" name="Table 2">
            <a:extLst>
              <a:ext uri="{FF2B5EF4-FFF2-40B4-BE49-F238E27FC236}">
                <a16:creationId xmlns:a16="http://schemas.microsoft.com/office/drawing/2014/main" id="{BF9D1598-9D89-B255-3BAD-6C3E7D45FCB4}"/>
              </a:ext>
            </a:extLst>
          </p:cNvPr>
          <p:cNvGraphicFramePr>
            <a:graphicFrameLocks noGrp="1"/>
          </p:cNvGraphicFramePr>
          <p:nvPr>
            <p:extLst>
              <p:ext uri="{D42A27DB-BD31-4B8C-83A1-F6EECF244321}">
                <p14:modId xmlns:p14="http://schemas.microsoft.com/office/powerpoint/2010/main" val="1936598877"/>
              </p:ext>
            </p:extLst>
          </p:nvPr>
        </p:nvGraphicFramePr>
        <p:xfrm>
          <a:off x="3138413" y="2218821"/>
          <a:ext cx="4609708" cy="1584960"/>
        </p:xfrm>
        <a:graphic>
          <a:graphicData uri="http://schemas.openxmlformats.org/drawingml/2006/table">
            <a:tbl>
              <a:tblPr firstRow="1" bandRow="1">
                <a:tableStyleId>{5C22544A-7EE6-4342-B048-85BDC9FD1C3A}</a:tableStyleId>
              </a:tblPr>
              <a:tblGrid>
                <a:gridCol w="1670426">
                  <a:extLst>
                    <a:ext uri="{9D8B030D-6E8A-4147-A177-3AD203B41FA5}">
                      <a16:colId xmlns:a16="http://schemas.microsoft.com/office/drawing/2014/main" val="498146253"/>
                    </a:ext>
                  </a:extLst>
                </a:gridCol>
                <a:gridCol w="1555776">
                  <a:extLst>
                    <a:ext uri="{9D8B030D-6E8A-4147-A177-3AD203B41FA5}">
                      <a16:colId xmlns:a16="http://schemas.microsoft.com/office/drawing/2014/main" val="2590154782"/>
                    </a:ext>
                  </a:extLst>
                </a:gridCol>
                <a:gridCol w="1383506">
                  <a:extLst>
                    <a:ext uri="{9D8B030D-6E8A-4147-A177-3AD203B41FA5}">
                      <a16:colId xmlns:a16="http://schemas.microsoft.com/office/drawing/2014/main" val="3595548913"/>
                    </a:ext>
                  </a:extLst>
                </a:gridCol>
              </a:tblGrid>
              <a:tr h="0">
                <a:tc>
                  <a:txBody>
                    <a:bodyPr/>
                    <a:lstStyle/>
                    <a:p>
                      <a:pPr algn="ctr"/>
                      <a:r>
                        <a:rPr lang="en-US" sz="1600" dirty="0"/>
                        <a:t>Finish project by</a:t>
                      </a:r>
                    </a:p>
                  </a:txBody>
                  <a:tcPr anchor="ctr"/>
                </a:tc>
                <a:tc>
                  <a:txBody>
                    <a:bodyPr/>
                    <a:lstStyle/>
                    <a:p>
                      <a:pPr algn="ctr"/>
                      <a:r>
                        <a:rPr lang="en-US" sz="1600" dirty="0"/>
                        <a:t>Reported confidence level</a:t>
                      </a:r>
                    </a:p>
                  </a:txBody>
                  <a:tcPr anchor="ctr"/>
                </a:tc>
                <a:tc>
                  <a:txBody>
                    <a:bodyPr/>
                    <a:lstStyle/>
                    <a:p>
                      <a:pPr algn="ctr"/>
                      <a:r>
                        <a:rPr lang="en-US" sz="1600" dirty="0"/>
                        <a:t>Actual result</a:t>
                      </a:r>
                    </a:p>
                  </a:txBody>
                  <a:tcPr anchor="ctr"/>
                </a:tc>
                <a:extLst>
                  <a:ext uri="{0D108BD9-81ED-4DB2-BD59-A6C34878D82A}">
                    <a16:rowId xmlns:a16="http://schemas.microsoft.com/office/drawing/2014/main" val="3545716423"/>
                  </a:ext>
                </a:extLst>
              </a:tr>
              <a:tr h="0">
                <a:tc>
                  <a:txBody>
                    <a:bodyPr/>
                    <a:lstStyle/>
                    <a:p>
                      <a:pPr algn="ctr"/>
                      <a:r>
                        <a:rPr lang="en-US" sz="1600" dirty="0"/>
                        <a:t>November 1</a:t>
                      </a:r>
                    </a:p>
                  </a:txBody>
                  <a:tcPr anchor="ctr"/>
                </a:tc>
                <a:tc>
                  <a:txBody>
                    <a:bodyPr/>
                    <a:lstStyle/>
                    <a:p>
                      <a:pPr algn="ctr"/>
                      <a:r>
                        <a:rPr lang="en-US" sz="1600" dirty="0"/>
                        <a:t>50%</a:t>
                      </a:r>
                    </a:p>
                  </a:txBody>
                  <a:tcPr anchor="ctr"/>
                </a:tc>
                <a:tc>
                  <a:txBody>
                    <a:bodyPr/>
                    <a:lstStyle/>
                    <a:p>
                      <a:pPr algn="ctr"/>
                      <a:r>
                        <a:rPr lang="en-US" sz="1600" dirty="0"/>
                        <a:t>13%</a:t>
                      </a:r>
                    </a:p>
                  </a:txBody>
                  <a:tcPr anchor="ctr"/>
                </a:tc>
                <a:extLst>
                  <a:ext uri="{0D108BD9-81ED-4DB2-BD59-A6C34878D82A}">
                    <a16:rowId xmlns:a16="http://schemas.microsoft.com/office/drawing/2014/main" val="3793472675"/>
                  </a:ext>
                </a:extLst>
              </a:tr>
              <a:tr h="0">
                <a:tc>
                  <a:txBody>
                    <a:bodyPr/>
                    <a:lstStyle/>
                    <a:p>
                      <a:pPr algn="ctr"/>
                      <a:r>
                        <a:rPr lang="en-US" sz="1600" dirty="0"/>
                        <a:t>November 15</a:t>
                      </a:r>
                    </a:p>
                  </a:txBody>
                  <a:tcPr anchor="ctr"/>
                </a:tc>
                <a:tc>
                  <a:txBody>
                    <a:bodyPr/>
                    <a:lstStyle/>
                    <a:p>
                      <a:pPr algn="ctr"/>
                      <a:r>
                        <a:rPr lang="en-US" sz="1600" dirty="0"/>
                        <a:t>75%</a:t>
                      </a:r>
                    </a:p>
                  </a:txBody>
                  <a:tcPr anchor="ctr"/>
                </a:tc>
                <a:tc>
                  <a:txBody>
                    <a:bodyPr/>
                    <a:lstStyle/>
                    <a:p>
                      <a:pPr algn="ctr"/>
                      <a:r>
                        <a:rPr lang="en-US" sz="1600" dirty="0"/>
                        <a:t>19%</a:t>
                      </a:r>
                    </a:p>
                  </a:txBody>
                  <a:tcPr anchor="ctr"/>
                </a:tc>
                <a:extLst>
                  <a:ext uri="{0D108BD9-81ED-4DB2-BD59-A6C34878D82A}">
                    <a16:rowId xmlns:a16="http://schemas.microsoft.com/office/drawing/2014/main" val="1966238921"/>
                  </a:ext>
                </a:extLst>
              </a:tr>
              <a:tr h="0">
                <a:tc>
                  <a:txBody>
                    <a:bodyPr/>
                    <a:lstStyle/>
                    <a:p>
                      <a:pPr algn="ctr"/>
                      <a:r>
                        <a:rPr lang="en-US" sz="1600" dirty="0"/>
                        <a:t>December 31</a:t>
                      </a:r>
                    </a:p>
                  </a:txBody>
                  <a:tcPr anchor="ctr"/>
                </a:tc>
                <a:tc>
                  <a:txBody>
                    <a:bodyPr/>
                    <a:lstStyle/>
                    <a:p>
                      <a:pPr algn="ctr"/>
                      <a:r>
                        <a:rPr lang="en-US" sz="1600" dirty="0"/>
                        <a:t>99%</a:t>
                      </a:r>
                    </a:p>
                  </a:txBody>
                  <a:tcPr anchor="ctr"/>
                </a:tc>
                <a:tc>
                  <a:txBody>
                    <a:bodyPr/>
                    <a:lstStyle/>
                    <a:p>
                      <a:pPr algn="ctr"/>
                      <a:r>
                        <a:rPr lang="en-US" sz="1600" dirty="0"/>
                        <a:t>45%</a:t>
                      </a:r>
                    </a:p>
                  </a:txBody>
                  <a:tcPr anchor="ctr"/>
                </a:tc>
                <a:extLst>
                  <a:ext uri="{0D108BD9-81ED-4DB2-BD59-A6C34878D82A}">
                    <a16:rowId xmlns:a16="http://schemas.microsoft.com/office/drawing/2014/main" val="1194734841"/>
                  </a:ext>
                </a:extLst>
              </a:tr>
            </a:tbl>
          </a:graphicData>
        </a:graphic>
      </p:graphicFrame>
      <p:sp>
        <p:nvSpPr>
          <p:cNvPr id="3" name="TextBox 2">
            <a:extLst>
              <a:ext uri="{FF2B5EF4-FFF2-40B4-BE49-F238E27FC236}">
                <a16:creationId xmlns:a16="http://schemas.microsoft.com/office/drawing/2014/main" id="{3EFC47B1-9685-8DA3-D8D5-F9364B805F84}"/>
              </a:ext>
            </a:extLst>
          </p:cNvPr>
          <p:cNvSpPr txBox="1"/>
          <p:nvPr/>
        </p:nvSpPr>
        <p:spPr>
          <a:xfrm>
            <a:off x="650360" y="6542811"/>
            <a:ext cx="10917875" cy="276999"/>
          </a:xfrm>
          <a:prstGeom prst="rect">
            <a:avLst/>
          </a:prstGeom>
          <a:noFill/>
        </p:spPr>
        <p:txBody>
          <a:bodyPr wrap="square" rtlCol="0">
            <a:spAutoFit/>
          </a:bodyPr>
          <a:lstStyle/>
          <a:p>
            <a:pPr algn="l"/>
            <a:r>
              <a:rPr lang="en-US" sz="1200" baseline="30000" dirty="0"/>
              <a:t>1</a:t>
            </a:r>
            <a:r>
              <a:rPr lang="en-US" sz="1200" dirty="0"/>
              <a:t> </a:t>
            </a:r>
            <a:r>
              <a:rPr lang="en-US" sz="1200" b="0" i="0" u="none" strike="noStrike" baseline="0" dirty="0"/>
              <a:t>Roger Buehler, Dale Griffin, and Johanna </a:t>
            </a:r>
            <a:r>
              <a:rPr lang="en-US" sz="1200" b="0" i="0" u="none" strike="noStrike" baseline="0" dirty="0" err="1"/>
              <a:t>Peetz</a:t>
            </a:r>
            <a:r>
              <a:rPr lang="en-US" sz="1200" b="0" i="0" u="none" strike="noStrike" baseline="0" dirty="0"/>
              <a:t>, “The Planning Fallacy: Cognitive, Motivational, and Social Origins,” </a:t>
            </a:r>
            <a:r>
              <a:rPr lang="en-US" sz="1200" b="0" i="1" u="none" strike="noStrike" baseline="0" dirty="0"/>
              <a:t>Advances in Experimental Social Psychology, </a:t>
            </a:r>
            <a:r>
              <a:rPr lang="en-US" sz="1200" b="0" i="0" u="none" strike="noStrike" baseline="0" dirty="0"/>
              <a:t>2010.</a:t>
            </a:r>
            <a:endParaRPr lang="en-US" sz="1200" dirty="0"/>
          </a:p>
        </p:txBody>
      </p:sp>
      <p:sp>
        <p:nvSpPr>
          <p:cNvPr id="4" name="TextBox 3">
            <a:extLst>
              <a:ext uri="{FF2B5EF4-FFF2-40B4-BE49-F238E27FC236}">
                <a16:creationId xmlns:a16="http://schemas.microsoft.com/office/drawing/2014/main" id="{610C288F-0550-0583-865F-901F514467CB}"/>
              </a:ext>
            </a:extLst>
          </p:cNvPr>
          <p:cNvSpPr txBox="1"/>
          <p:nvPr/>
        </p:nvSpPr>
        <p:spPr>
          <a:xfrm>
            <a:off x="477322" y="1427758"/>
            <a:ext cx="1771509" cy="369332"/>
          </a:xfrm>
          <a:prstGeom prst="rect">
            <a:avLst/>
          </a:prstGeom>
          <a:noFill/>
        </p:spPr>
        <p:txBody>
          <a:bodyPr wrap="square" rtlCol="0">
            <a:spAutoFit/>
          </a:bodyPr>
          <a:lstStyle/>
          <a:p>
            <a:r>
              <a:rPr lang="en-US" b="1" dirty="0"/>
              <a:t>Experiment</a:t>
            </a:r>
            <a:r>
              <a:rPr lang="en-US" sz="1800" baseline="30000" dirty="0"/>
              <a:t>1</a:t>
            </a:r>
            <a:endParaRPr lang="en-US" b="1" dirty="0"/>
          </a:p>
        </p:txBody>
      </p:sp>
      <p:sp>
        <p:nvSpPr>
          <p:cNvPr id="9" name="TextBox 8">
            <a:extLst>
              <a:ext uri="{FF2B5EF4-FFF2-40B4-BE49-F238E27FC236}">
                <a16:creationId xmlns:a16="http://schemas.microsoft.com/office/drawing/2014/main" id="{B7884425-55B3-4B78-1217-1A661257EF4E}"/>
              </a:ext>
            </a:extLst>
          </p:cNvPr>
          <p:cNvSpPr txBox="1"/>
          <p:nvPr/>
        </p:nvSpPr>
        <p:spPr>
          <a:xfrm>
            <a:off x="764369" y="1725044"/>
            <a:ext cx="10803866" cy="369332"/>
          </a:xfrm>
          <a:prstGeom prst="rect">
            <a:avLst/>
          </a:prstGeom>
          <a:noFill/>
        </p:spPr>
        <p:txBody>
          <a:bodyPr wrap="square" rtlCol="0">
            <a:spAutoFit/>
          </a:bodyPr>
          <a:lstStyle/>
          <a:p>
            <a:r>
              <a:rPr lang="en-US" dirty="0"/>
              <a:t>Students were asked how confident they were of finishing an academic project before a set of target dates</a:t>
            </a:r>
          </a:p>
        </p:txBody>
      </p:sp>
    </p:spTree>
    <p:extLst>
      <p:ext uri="{BB962C8B-B14F-4D97-AF65-F5344CB8AC3E}">
        <p14:creationId xmlns:p14="http://schemas.microsoft.com/office/powerpoint/2010/main" val="293486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420110" y="220311"/>
            <a:ext cx="8182469" cy="646331"/>
          </a:xfrm>
          <a:prstGeom prst="rect">
            <a:avLst/>
          </a:prstGeom>
          <a:noFill/>
        </p:spPr>
        <p:txBody>
          <a:bodyPr wrap="square" rtlCol="0">
            <a:spAutoFit/>
          </a:bodyPr>
          <a:lstStyle/>
          <a:p>
            <a:r>
              <a:rPr lang="en-US" sz="3600" b="1" dirty="0">
                <a:cs typeface="Arial" panose="020B0604020202020204" pitchFamily="34" charset="0"/>
              </a:rPr>
              <a:t>What is Behavioral Economics?</a:t>
            </a:r>
          </a:p>
        </p:txBody>
      </p:sp>
      <p:sp>
        <p:nvSpPr>
          <p:cNvPr id="5" name="TextBox 4">
            <a:extLst>
              <a:ext uri="{FF2B5EF4-FFF2-40B4-BE49-F238E27FC236}">
                <a16:creationId xmlns:a16="http://schemas.microsoft.com/office/drawing/2014/main" id="{47418617-CED6-C497-F9B2-1C27FB92BE7F}"/>
              </a:ext>
            </a:extLst>
          </p:cNvPr>
          <p:cNvSpPr txBox="1"/>
          <p:nvPr/>
        </p:nvSpPr>
        <p:spPr>
          <a:xfrm>
            <a:off x="767324" y="866518"/>
            <a:ext cx="11004566" cy="400110"/>
          </a:xfrm>
          <a:prstGeom prst="rect">
            <a:avLst/>
          </a:prstGeom>
          <a:noFill/>
        </p:spPr>
        <p:txBody>
          <a:bodyPr wrap="square" rtlCol="0">
            <a:spAutoFit/>
          </a:bodyPr>
          <a:lstStyle/>
          <a:p>
            <a:r>
              <a:rPr lang="en-US" sz="2000" b="1" dirty="0">
                <a:cs typeface="Arial" panose="020B0604020202020204" pitchFamily="34" charset="0"/>
              </a:rPr>
              <a:t>Behavioral Economics is the application of economics and psychology to explain human behavior</a:t>
            </a:r>
          </a:p>
        </p:txBody>
      </p:sp>
      <p:sp>
        <p:nvSpPr>
          <p:cNvPr id="6" name="Rectangle: Rounded Corners 5">
            <a:extLst>
              <a:ext uri="{FF2B5EF4-FFF2-40B4-BE49-F238E27FC236}">
                <a16:creationId xmlns:a16="http://schemas.microsoft.com/office/drawing/2014/main" id="{DF337A21-6D66-9778-0BC1-DC0011D57C2E}"/>
              </a:ext>
            </a:extLst>
          </p:cNvPr>
          <p:cNvSpPr/>
          <p:nvPr/>
        </p:nvSpPr>
        <p:spPr>
          <a:xfrm>
            <a:off x="215573" y="1780674"/>
            <a:ext cx="2130585" cy="1888958"/>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b="1" dirty="0">
                <a:solidFill>
                  <a:schemeClr val="tx1"/>
                </a:solidFill>
              </a:rPr>
              <a:t>Traditional Economics</a:t>
            </a:r>
          </a:p>
        </p:txBody>
      </p:sp>
      <p:sp>
        <p:nvSpPr>
          <p:cNvPr id="7" name="Rectangle: Rounded Corners 6">
            <a:extLst>
              <a:ext uri="{FF2B5EF4-FFF2-40B4-BE49-F238E27FC236}">
                <a16:creationId xmlns:a16="http://schemas.microsoft.com/office/drawing/2014/main" id="{2366D342-A5B3-03E5-D3FC-C5166D89BE1E}"/>
              </a:ext>
            </a:extLst>
          </p:cNvPr>
          <p:cNvSpPr/>
          <p:nvPr/>
        </p:nvSpPr>
        <p:spPr>
          <a:xfrm>
            <a:off x="215572" y="4099395"/>
            <a:ext cx="2130585" cy="1888958"/>
          </a:xfrm>
          <a:prstGeom prst="roundRect">
            <a:avLst/>
          </a:prstGeom>
          <a:solidFill>
            <a:srgbClr val="0070C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t>Psychology</a:t>
            </a:r>
          </a:p>
        </p:txBody>
      </p:sp>
      <p:sp>
        <p:nvSpPr>
          <p:cNvPr id="13" name="Rectangle: Rounded Corners 12">
            <a:extLst>
              <a:ext uri="{FF2B5EF4-FFF2-40B4-BE49-F238E27FC236}">
                <a16:creationId xmlns:a16="http://schemas.microsoft.com/office/drawing/2014/main" id="{65185B64-4856-CBB3-DD8C-4944C324394C}"/>
              </a:ext>
            </a:extLst>
          </p:cNvPr>
          <p:cNvSpPr/>
          <p:nvPr/>
        </p:nvSpPr>
        <p:spPr>
          <a:xfrm>
            <a:off x="2477508" y="1780674"/>
            <a:ext cx="5054259" cy="1888958"/>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People are rational and driven by self-interest</a:t>
            </a:r>
          </a:p>
          <a:p>
            <a:pPr marL="285750" indent="-285750">
              <a:buFont typeface="Arial" panose="020B0604020202020204" pitchFamily="34" charset="0"/>
              <a:buChar char="•"/>
            </a:pPr>
            <a:r>
              <a:rPr lang="en-US" dirty="0">
                <a:solidFill>
                  <a:schemeClr val="tx1"/>
                </a:solidFill>
              </a:rPr>
              <a:t>People make decisions which maximize their own economic utility</a:t>
            </a:r>
          </a:p>
          <a:p>
            <a:pPr marL="285750" indent="-285750">
              <a:buFont typeface="Arial" panose="020B0604020202020204" pitchFamily="34" charset="0"/>
              <a:buChar char="•"/>
            </a:pPr>
            <a:r>
              <a:rPr lang="en-US" dirty="0">
                <a:solidFill>
                  <a:schemeClr val="tx1"/>
                </a:solidFill>
              </a:rPr>
              <a:t>Assumptions break down in real life as humans do not consider decisions in unemotional, strictly rational terms</a:t>
            </a:r>
          </a:p>
        </p:txBody>
      </p:sp>
      <p:sp>
        <p:nvSpPr>
          <p:cNvPr id="14" name="Rectangle: Rounded Corners 13">
            <a:extLst>
              <a:ext uri="{FF2B5EF4-FFF2-40B4-BE49-F238E27FC236}">
                <a16:creationId xmlns:a16="http://schemas.microsoft.com/office/drawing/2014/main" id="{AF93E35F-A56B-1CF7-73B1-ECE42E94631D}"/>
              </a:ext>
            </a:extLst>
          </p:cNvPr>
          <p:cNvSpPr/>
          <p:nvPr/>
        </p:nvSpPr>
        <p:spPr>
          <a:xfrm>
            <a:off x="2441411" y="4099395"/>
            <a:ext cx="5054259" cy="1888958"/>
          </a:xfrm>
          <a:prstGeom prst="roundRect">
            <a:avLst/>
          </a:prstGeom>
          <a:solidFill>
            <a:srgbClr val="0070C0"/>
          </a:solidFill>
          <a:ln>
            <a:noFill/>
          </a:ln>
        </p:spPr>
        <p:style>
          <a:lnRef idx="0">
            <a:scrgbClr r="0" g="0" b="0"/>
          </a:lnRef>
          <a:fillRef idx="0">
            <a:scrgbClr r="0" g="0" b="0"/>
          </a:fillRef>
          <a:effectRef idx="0">
            <a:scrgbClr r="0" g="0" b="0"/>
          </a:effectRef>
          <a:fontRef idx="minor">
            <a:schemeClr val="lt1"/>
          </a:fontRef>
        </p:style>
        <p:txBody>
          <a:bodyPr rtlCol="0" anchor="ctr"/>
          <a:lstStyle/>
          <a:p>
            <a:pPr marL="285750" indent="-285750">
              <a:buFont typeface="Arial" panose="020B0604020202020204" pitchFamily="34" charset="0"/>
              <a:buChar char="•"/>
            </a:pPr>
            <a:r>
              <a:rPr lang="en-US" dirty="0"/>
              <a:t>Decision-making is affected by environmental influences</a:t>
            </a:r>
          </a:p>
          <a:p>
            <a:pPr marL="285750" indent="-285750">
              <a:buFont typeface="Arial" panose="020B0604020202020204" pitchFamily="34" charset="0"/>
              <a:buChar char="•"/>
            </a:pPr>
            <a:r>
              <a:rPr lang="en-US" dirty="0"/>
              <a:t>Provides explanations as to why people’s decisions differ from traditional economic predictions</a:t>
            </a:r>
          </a:p>
        </p:txBody>
      </p:sp>
      <p:sp>
        <p:nvSpPr>
          <p:cNvPr id="16" name="Rectangle: Rounded Corners 15">
            <a:extLst>
              <a:ext uri="{FF2B5EF4-FFF2-40B4-BE49-F238E27FC236}">
                <a16:creationId xmlns:a16="http://schemas.microsoft.com/office/drawing/2014/main" id="{B1C72F60-19FF-76EF-A72C-B71E005F231B}"/>
              </a:ext>
            </a:extLst>
          </p:cNvPr>
          <p:cNvSpPr/>
          <p:nvPr/>
        </p:nvSpPr>
        <p:spPr>
          <a:xfrm>
            <a:off x="8590546" y="3280612"/>
            <a:ext cx="3360820" cy="2767262"/>
          </a:xfrm>
          <a:prstGeom prst="round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lstStyle/>
          <a:p>
            <a:pPr marL="285750" indent="-285750">
              <a:buFont typeface="Arial" panose="020B0604020202020204" pitchFamily="34" charset="0"/>
              <a:buChar char="•"/>
            </a:pPr>
            <a:r>
              <a:rPr lang="en-US" dirty="0"/>
              <a:t>Identifies common “shortcuts” used in consumer decision-making</a:t>
            </a:r>
          </a:p>
          <a:p>
            <a:pPr marL="285750" indent="-285750">
              <a:buFont typeface="Arial" panose="020B0604020202020204" pitchFamily="34" charset="0"/>
              <a:buChar char="•"/>
            </a:pPr>
            <a:r>
              <a:rPr lang="en-US" dirty="0"/>
              <a:t>Explains external variables affecting consumer decision-making</a:t>
            </a:r>
          </a:p>
          <a:p>
            <a:pPr marL="285750" indent="-285750">
              <a:buFont typeface="Arial" panose="020B0604020202020204" pitchFamily="34" charset="0"/>
              <a:buChar char="•"/>
            </a:pPr>
            <a:r>
              <a:rPr lang="en-US" dirty="0"/>
              <a:t>Offers insights into product design and marketing</a:t>
            </a:r>
          </a:p>
        </p:txBody>
      </p:sp>
      <p:sp>
        <p:nvSpPr>
          <p:cNvPr id="17" name="Rectangle: Rounded Corners 16">
            <a:extLst>
              <a:ext uri="{FF2B5EF4-FFF2-40B4-BE49-F238E27FC236}">
                <a16:creationId xmlns:a16="http://schemas.microsoft.com/office/drawing/2014/main" id="{854F7390-5AD1-4805-5C30-5E1994E58323}"/>
              </a:ext>
            </a:extLst>
          </p:cNvPr>
          <p:cNvSpPr/>
          <p:nvPr/>
        </p:nvSpPr>
        <p:spPr>
          <a:xfrm>
            <a:off x="8602579" y="1844843"/>
            <a:ext cx="3348787" cy="1319463"/>
          </a:xfrm>
          <a:prstGeom prst="round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b="1" dirty="0"/>
              <a:t>Behavioral Economics</a:t>
            </a:r>
          </a:p>
        </p:txBody>
      </p:sp>
      <p:sp>
        <p:nvSpPr>
          <p:cNvPr id="10" name="Plus Sign 9">
            <a:extLst>
              <a:ext uri="{FF2B5EF4-FFF2-40B4-BE49-F238E27FC236}">
                <a16:creationId xmlns:a16="http://schemas.microsoft.com/office/drawing/2014/main" id="{263EF8FA-F956-1932-3F72-1DFEB07F3A23}"/>
              </a:ext>
            </a:extLst>
          </p:cNvPr>
          <p:cNvSpPr/>
          <p:nvPr/>
        </p:nvSpPr>
        <p:spPr>
          <a:xfrm>
            <a:off x="342484" y="3050348"/>
            <a:ext cx="1838741" cy="1695242"/>
          </a:xfrm>
          <a:prstGeom prst="mathPlus">
            <a:avLst>
              <a:gd name="adj1" fmla="val 14942"/>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quals 14">
            <a:extLst>
              <a:ext uri="{FF2B5EF4-FFF2-40B4-BE49-F238E27FC236}">
                <a16:creationId xmlns:a16="http://schemas.microsoft.com/office/drawing/2014/main" id="{AA43F777-72C6-F2AA-D13A-2946B7E32B3F}"/>
              </a:ext>
            </a:extLst>
          </p:cNvPr>
          <p:cNvSpPr/>
          <p:nvPr/>
        </p:nvSpPr>
        <p:spPr>
          <a:xfrm>
            <a:off x="7326807" y="3376863"/>
            <a:ext cx="1371601" cy="1091501"/>
          </a:xfrm>
          <a:prstGeom prst="mathEqual">
            <a:avLst>
              <a:gd name="adj1" fmla="val 23520"/>
              <a:gd name="adj2" fmla="val 15251"/>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52811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420110" y="220311"/>
            <a:ext cx="8182469" cy="646331"/>
          </a:xfrm>
          <a:prstGeom prst="rect">
            <a:avLst/>
          </a:prstGeom>
          <a:noFill/>
        </p:spPr>
        <p:txBody>
          <a:bodyPr wrap="square" rtlCol="0">
            <a:spAutoFit/>
          </a:bodyPr>
          <a:lstStyle/>
          <a:p>
            <a:r>
              <a:rPr lang="en-US" sz="3600" b="1" dirty="0">
                <a:cs typeface="Arial" panose="020B0604020202020204" pitchFamily="34" charset="0"/>
              </a:rPr>
              <a:t>What is Behavioral Economics?</a:t>
            </a:r>
          </a:p>
        </p:txBody>
      </p:sp>
      <p:graphicFrame>
        <p:nvGraphicFramePr>
          <p:cNvPr id="2" name="Table 3">
            <a:extLst>
              <a:ext uri="{FF2B5EF4-FFF2-40B4-BE49-F238E27FC236}">
                <a16:creationId xmlns:a16="http://schemas.microsoft.com/office/drawing/2014/main" id="{5819BCDA-3DD6-5D8C-3009-5DB95EDAA126}"/>
              </a:ext>
            </a:extLst>
          </p:cNvPr>
          <p:cNvGraphicFramePr>
            <a:graphicFrameLocks noGrp="1"/>
          </p:cNvGraphicFramePr>
          <p:nvPr>
            <p:extLst>
              <p:ext uri="{D42A27DB-BD31-4B8C-83A1-F6EECF244321}">
                <p14:modId xmlns:p14="http://schemas.microsoft.com/office/powerpoint/2010/main" val="1350206330"/>
              </p:ext>
            </p:extLst>
          </p:nvPr>
        </p:nvGraphicFramePr>
        <p:xfrm>
          <a:off x="1032585" y="1710517"/>
          <a:ext cx="9664169" cy="4578137"/>
        </p:xfrm>
        <a:graphic>
          <a:graphicData uri="http://schemas.openxmlformats.org/drawingml/2006/table">
            <a:tbl>
              <a:tblPr firstRow="1" firstCol="1" bandRow="1">
                <a:tableStyleId>{6E25E649-3F16-4E02-A733-19D2CDBF48F0}</a:tableStyleId>
              </a:tblPr>
              <a:tblGrid>
                <a:gridCol w="1451822">
                  <a:extLst>
                    <a:ext uri="{9D8B030D-6E8A-4147-A177-3AD203B41FA5}">
                      <a16:colId xmlns:a16="http://schemas.microsoft.com/office/drawing/2014/main" val="1117990933"/>
                    </a:ext>
                  </a:extLst>
                </a:gridCol>
                <a:gridCol w="2043533">
                  <a:extLst>
                    <a:ext uri="{9D8B030D-6E8A-4147-A177-3AD203B41FA5}">
                      <a16:colId xmlns:a16="http://schemas.microsoft.com/office/drawing/2014/main" val="3674693188"/>
                    </a:ext>
                  </a:extLst>
                </a:gridCol>
                <a:gridCol w="6168814">
                  <a:extLst>
                    <a:ext uri="{9D8B030D-6E8A-4147-A177-3AD203B41FA5}">
                      <a16:colId xmlns:a16="http://schemas.microsoft.com/office/drawing/2014/main" val="1844943950"/>
                    </a:ext>
                  </a:extLst>
                </a:gridCol>
              </a:tblGrid>
              <a:tr h="919413">
                <a:tc>
                  <a:txBody>
                    <a:bodyPr/>
                    <a:lstStyle/>
                    <a:p>
                      <a:pPr algn="ctr"/>
                      <a:endParaRPr lang="en-US" sz="1800" dirty="0">
                        <a:latin typeface="+mn-lt"/>
                        <a:cs typeface="Arial" panose="020B0604020202020204"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en-US" sz="2400" dirty="0">
                          <a:latin typeface="+mn-lt"/>
                          <a:cs typeface="Arial" panose="020B0604020202020204" pitchFamily="34" charset="0"/>
                        </a:rPr>
                        <a:t>Traditional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a:latin typeface="+mn-lt"/>
                          <a:cs typeface="Arial" panose="020B0604020202020204" pitchFamily="34" charset="0"/>
                        </a:rPr>
                        <a:t>Behavioral</a:t>
                      </a:r>
                    </a:p>
                    <a:p>
                      <a:pPr algn="ctr"/>
                      <a:r>
                        <a:rPr lang="en-US" sz="2400" dirty="0">
                          <a:latin typeface="+mn-lt"/>
                          <a:cs typeface="Arial" panose="020B0604020202020204" pitchFamily="34" charset="0"/>
                        </a:rPr>
                        <a:t>Economics</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57975890"/>
                  </a:ext>
                </a:extLst>
              </a:tr>
              <a:tr h="914681">
                <a:tc>
                  <a:txBody>
                    <a:bodyPr/>
                    <a:lstStyle/>
                    <a:p>
                      <a:pPr algn="ctr"/>
                      <a:r>
                        <a:rPr lang="en-US" sz="2400" dirty="0">
                          <a:latin typeface="+mn-lt"/>
                          <a:cs typeface="Arial" panose="020B0604020202020204" pitchFamily="34" charset="0"/>
                        </a:rPr>
                        <a:t>People</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800" dirty="0">
                          <a:latin typeface="+mn-lt"/>
                          <a:cs typeface="Arial" panose="020B0604020202020204" pitchFamily="34" charset="0"/>
                        </a:rPr>
                        <a:t>Rational,</a:t>
                      </a:r>
                    </a:p>
                    <a:p>
                      <a:pPr algn="ctr"/>
                      <a:r>
                        <a:rPr lang="en-US" sz="1800" dirty="0">
                          <a:latin typeface="+mn-lt"/>
                          <a:cs typeface="Arial" panose="020B0604020202020204" pitchFamily="34" charset="0"/>
                        </a:rPr>
                        <a:t>Self-interested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285750" indent="-285750" algn="ctr">
                        <a:buFont typeface="Arial" panose="020B0604020202020204" pitchFamily="34" charset="0"/>
                        <a:buChar char="•"/>
                      </a:pPr>
                      <a:r>
                        <a:rPr lang="en-US" sz="1800" dirty="0">
                          <a:latin typeface="+mn-lt"/>
                          <a:cs typeface="Arial" panose="020B0604020202020204" pitchFamily="34" charset="0"/>
                        </a:rPr>
                        <a:t>Irrational, Unpredictable, Emotional</a:t>
                      </a:r>
                    </a:p>
                    <a:p>
                      <a:pPr marL="285750" indent="-285750" algn="ctr">
                        <a:buFont typeface="Arial" panose="020B0604020202020204" pitchFamily="34" charset="0"/>
                        <a:buChar char="•"/>
                      </a:pPr>
                      <a:r>
                        <a:rPr lang="en-US" sz="1800" dirty="0">
                          <a:latin typeface="+mn-lt"/>
                          <a:cs typeface="Arial" panose="020B0604020202020204" pitchFamily="34" charset="0"/>
                        </a:rPr>
                        <a:t>Can make systematic mistakes</a:t>
                      </a:r>
                    </a:p>
                    <a:p>
                      <a:pPr marL="285750" indent="-285750" algn="ctr">
                        <a:buFont typeface="Arial" panose="020B0604020202020204" pitchFamily="34" charset="0"/>
                        <a:buChar char="•"/>
                      </a:pPr>
                      <a:r>
                        <a:rPr lang="en-US" sz="1800" dirty="0">
                          <a:latin typeface="+mn-lt"/>
                          <a:cs typeface="Arial" panose="020B0604020202020204" pitchFamily="34" charset="0"/>
                        </a:rPr>
                        <a:t>Do not always make choices that maximize their own success</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7601655"/>
                  </a:ext>
                </a:extLst>
              </a:tr>
              <a:tr h="914681">
                <a:tc>
                  <a:txBody>
                    <a:bodyPr/>
                    <a:lstStyle/>
                    <a:p>
                      <a:pPr algn="ctr"/>
                      <a:r>
                        <a:rPr lang="en-US" sz="2400" dirty="0">
                          <a:latin typeface="+mn-lt"/>
                          <a:cs typeface="Arial" panose="020B0604020202020204" pitchFamily="34" charset="0"/>
                        </a:rPr>
                        <a:t>Markets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mn-lt"/>
                          <a:cs typeface="Arial" panose="020B0604020202020204" pitchFamily="34" charset="0"/>
                        </a:rPr>
                        <a:t>Efficient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n-lt"/>
                          <a:cs typeface="Arial" panose="020B0604020202020204" pitchFamily="34" charset="0"/>
                        </a:rPr>
                        <a:t>Empirical evidence on over/under reaction</a:t>
                      </a: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n-lt"/>
                          <a:cs typeface="Arial" panose="020B0604020202020204" pitchFamily="34" charset="0"/>
                        </a:rPr>
                        <a:t>Empirical evidence on market bubbles/crashes</a:t>
                      </a: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n-lt"/>
                          <a:cs typeface="Arial" panose="020B0604020202020204" pitchFamily="34" charset="0"/>
                        </a:rPr>
                        <a:t>Crowd psychology, collective behavior</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7342513"/>
                  </a:ext>
                </a:extLst>
              </a:tr>
              <a:tr h="914681">
                <a:tc>
                  <a:txBody>
                    <a:bodyPr/>
                    <a:lstStyle/>
                    <a:p>
                      <a:pPr algn="ctr"/>
                      <a:r>
                        <a:rPr lang="en-US" sz="2400" dirty="0">
                          <a:latin typeface="+mn-lt"/>
                          <a:cs typeface="Arial" panose="020B0604020202020204" pitchFamily="34" charset="0"/>
                        </a:rPr>
                        <a:t>World</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mn-lt"/>
                          <a:cs typeface="Arial" panose="020B0604020202020204" pitchFamily="34" charset="0"/>
                        </a:rPr>
                        <a:t>Calculable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mn-lt"/>
                          <a:cs typeface="Arial" panose="020B0604020202020204" pitchFamily="34" charset="0"/>
                        </a:rPr>
                        <a:t>Complex</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382164"/>
                  </a:ext>
                </a:extLst>
              </a:tr>
              <a:tr h="914681">
                <a:tc>
                  <a:txBody>
                    <a:bodyPr/>
                    <a:lstStyle/>
                    <a:p>
                      <a:pPr algn="ctr"/>
                      <a:r>
                        <a:rPr lang="en-US" sz="2400" dirty="0">
                          <a:latin typeface="+mn-lt"/>
                          <a:cs typeface="Arial" panose="020B0604020202020204" pitchFamily="34" charset="0"/>
                        </a:rPr>
                        <a:t>Approach</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800" dirty="0">
                          <a:latin typeface="+mn-lt"/>
                          <a:cs typeface="Arial" panose="020B0604020202020204" pitchFamily="34" charset="0"/>
                        </a:rPr>
                        <a:t>Mathematical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800" dirty="0">
                          <a:latin typeface="+mn-lt"/>
                          <a:cs typeface="Arial" panose="020B0604020202020204" pitchFamily="34" charset="0"/>
                        </a:rPr>
                        <a:t>Experimental</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45364635"/>
                  </a:ext>
                </a:extLst>
              </a:tr>
            </a:tbl>
          </a:graphicData>
        </a:graphic>
      </p:graphicFrame>
      <p:sp>
        <p:nvSpPr>
          <p:cNvPr id="5" name="TextBox 4">
            <a:extLst>
              <a:ext uri="{FF2B5EF4-FFF2-40B4-BE49-F238E27FC236}">
                <a16:creationId xmlns:a16="http://schemas.microsoft.com/office/drawing/2014/main" id="{47418617-CED6-C497-F9B2-1C27FB92BE7F}"/>
              </a:ext>
            </a:extLst>
          </p:cNvPr>
          <p:cNvSpPr txBox="1"/>
          <p:nvPr/>
        </p:nvSpPr>
        <p:spPr>
          <a:xfrm>
            <a:off x="767324" y="866642"/>
            <a:ext cx="11004566" cy="400110"/>
          </a:xfrm>
          <a:prstGeom prst="rect">
            <a:avLst/>
          </a:prstGeom>
          <a:noFill/>
        </p:spPr>
        <p:txBody>
          <a:bodyPr wrap="square" rtlCol="0">
            <a:spAutoFit/>
          </a:bodyPr>
          <a:lstStyle/>
          <a:p>
            <a:r>
              <a:rPr lang="en-US" sz="2000" b="1" dirty="0">
                <a:cs typeface="Arial" panose="020B0604020202020204" pitchFamily="34" charset="0"/>
              </a:rPr>
              <a:t>Behavioral Economics is the application of economics and psychology to explain human behavior</a:t>
            </a:r>
          </a:p>
        </p:txBody>
      </p:sp>
    </p:spTree>
    <p:extLst>
      <p:ext uri="{BB962C8B-B14F-4D97-AF65-F5344CB8AC3E}">
        <p14:creationId xmlns:p14="http://schemas.microsoft.com/office/powerpoint/2010/main" val="280325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0611C2-1ABF-5CE5-65DA-76229E132839}"/>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3201670" y="508000"/>
            <a:ext cx="1219200" cy="510126"/>
          </a:xfrm>
          <a:prstGeom prst="rect">
            <a:avLst/>
          </a:prstGeom>
        </p:spPr>
      </p:pic>
      <p:pic>
        <p:nvPicPr>
          <p:cNvPr id="5" name="Picture 4">
            <a:extLst>
              <a:ext uri="{FF2B5EF4-FFF2-40B4-BE49-F238E27FC236}">
                <a16:creationId xmlns:a16="http://schemas.microsoft.com/office/drawing/2014/main" id="{078507A1-277B-4D30-1478-A5FCB1F202AD}"/>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2209800"/>
            <a:ext cx="2438400" cy="2438400"/>
          </a:xfrm>
          <a:prstGeom prst="rect">
            <a:avLst/>
          </a:prstGeom>
        </p:spPr>
      </p:pic>
      <p:sp>
        <p:nvSpPr>
          <p:cNvPr id="6" name="Rectangle 5">
            <a:extLst>
              <a:ext uri="{FF2B5EF4-FFF2-40B4-BE49-F238E27FC236}">
                <a16:creationId xmlns:a16="http://schemas.microsoft.com/office/drawing/2014/main" id="{16DCA189-8430-4E5C-C390-1A297883604E}"/>
              </a:ext>
            </a:extLst>
          </p:cNvPr>
          <p:cNvSpPr/>
          <p:nvPr>
            <p:custDataLst>
              <p:tags r:id="rId4"/>
            </p:custDataLst>
          </p:nvPr>
        </p:nvSpPr>
        <p:spPr>
          <a:xfrm>
            <a:off x="3200400" y="2571750"/>
            <a:ext cx="8483600" cy="171450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3600" b="1">
                <a:solidFill>
                  <a:srgbClr val="5B5B5B"/>
                </a:solidFill>
              </a:rPr>
              <a:t>Join at slido.com</a:t>
            </a:r>
            <a:br>
              <a:rPr lang="da-DK" sz="3600" b="1">
                <a:solidFill>
                  <a:srgbClr val="5B5B5B"/>
                </a:solidFill>
              </a:rPr>
            </a:br>
            <a:r>
              <a:rPr lang="da-DK" sz="3600" b="1">
                <a:solidFill>
                  <a:srgbClr val="5B5B5B"/>
                </a:solidFill>
              </a:rPr>
              <a:t>#PHB</a:t>
            </a:r>
            <a:endParaRPr lang="en-US" sz="3600" b="1">
              <a:solidFill>
                <a:srgbClr val="5B5B5B"/>
              </a:solidFill>
            </a:endParaRPr>
          </a:p>
        </p:txBody>
      </p:sp>
      <p:sp>
        <p:nvSpPr>
          <p:cNvPr id="7" name="Rectangle 6">
            <a:extLst>
              <a:ext uri="{FF2B5EF4-FFF2-40B4-BE49-F238E27FC236}">
                <a16:creationId xmlns:a16="http://schemas.microsoft.com/office/drawing/2014/main" id="{6D534919-6440-C242-C689-581F032766A0}"/>
              </a:ext>
            </a:extLst>
          </p:cNvPr>
          <p:cNvSpPr/>
          <p:nvPr>
            <p:custDataLst>
              <p:tags r:id="rId5"/>
            </p:custDataLst>
          </p:nvPr>
        </p:nvSpPr>
        <p:spPr>
          <a:xfrm>
            <a:off x="3200400" y="6096000"/>
            <a:ext cx="8737600" cy="51012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joining instructions on this slide.</a:t>
            </a:r>
          </a:p>
        </p:txBody>
      </p:sp>
    </p:spTree>
    <p:custDataLst>
      <p:tags r:id="rId1"/>
    </p:custDataLst>
    <p:extLst>
      <p:ext uri="{BB962C8B-B14F-4D97-AF65-F5344CB8AC3E}">
        <p14:creationId xmlns:p14="http://schemas.microsoft.com/office/powerpoint/2010/main" val="359766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89130" y="341081"/>
            <a:ext cx="11613739" cy="584775"/>
          </a:xfrm>
          <a:prstGeom prst="rect">
            <a:avLst/>
          </a:prstGeom>
          <a:noFill/>
        </p:spPr>
        <p:txBody>
          <a:bodyPr wrap="square" rtlCol="0">
            <a:spAutoFit/>
          </a:bodyPr>
          <a:lstStyle/>
          <a:p>
            <a:r>
              <a:rPr lang="en-US" sz="3200" b="1" dirty="0">
                <a:cs typeface="Arial" panose="020B0604020202020204" pitchFamily="34" charset="0"/>
              </a:rPr>
              <a:t>Cognitive Biases in Personal Finance Decisions</a:t>
            </a:r>
          </a:p>
        </p:txBody>
      </p:sp>
      <p:graphicFrame>
        <p:nvGraphicFramePr>
          <p:cNvPr id="2" name="Table 3">
            <a:extLst>
              <a:ext uri="{FF2B5EF4-FFF2-40B4-BE49-F238E27FC236}">
                <a16:creationId xmlns:a16="http://schemas.microsoft.com/office/drawing/2014/main" id="{5819BCDA-3DD6-5D8C-3009-5DB95EDAA126}"/>
              </a:ext>
            </a:extLst>
          </p:cNvPr>
          <p:cNvGraphicFramePr>
            <a:graphicFrameLocks noGrp="1"/>
          </p:cNvGraphicFramePr>
          <p:nvPr>
            <p:extLst>
              <p:ext uri="{D42A27DB-BD31-4B8C-83A1-F6EECF244321}">
                <p14:modId xmlns:p14="http://schemas.microsoft.com/office/powerpoint/2010/main" val="1753169271"/>
              </p:ext>
            </p:extLst>
          </p:nvPr>
        </p:nvGraphicFramePr>
        <p:xfrm>
          <a:off x="1273833" y="1434472"/>
          <a:ext cx="9644332" cy="4289736"/>
        </p:xfrm>
        <a:graphic>
          <a:graphicData uri="http://schemas.openxmlformats.org/drawingml/2006/table">
            <a:tbl>
              <a:tblPr firstRow="1" firstCol="1" bandRow="1">
                <a:tableStyleId>{6E25E649-3F16-4E02-A733-19D2CDBF48F0}</a:tableStyleId>
              </a:tblPr>
              <a:tblGrid>
                <a:gridCol w="1621882">
                  <a:extLst>
                    <a:ext uri="{9D8B030D-6E8A-4147-A177-3AD203B41FA5}">
                      <a16:colId xmlns:a16="http://schemas.microsoft.com/office/drawing/2014/main" val="1117990933"/>
                    </a:ext>
                  </a:extLst>
                </a:gridCol>
                <a:gridCol w="5693316">
                  <a:extLst>
                    <a:ext uri="{9D8B030D-6E8A-4147-A177-3AD203B41FA5}">
                      <a16:colId xmlns:a16="http://schemas.microsoft.com/office/drawing/2014/main" val="3674693188"/>
                    </a:ext>
                  </a:extLst>
                </a:gridCol>
                <a:gridCol w="2329134">
                  <a:extLst>
                    <a:ext uri="{9D8B030D-6E8A-4147-A177-3AD203B41FA5}">
                      <a16:colId xmlns:a16="http://schemas.microsoft.com/office/drawing/2014/main" val="1844943950"/>
                    </a:ext>
                  </a:extLst>
                </a:gridCol>
              </a:tblGrid>
              <a:tr h="696252">
                <a:tc>
                  <a:txBody>
                    <a:bodyPr/>
                    <a:lstStyle/>
                    <a:p>
                      <a:pPr algn="ctr"/>
                      <a:r>
                        <a:rPr lang="en-US" sz="2000" dirty="0">
                          <a:latin typeface="+mn-lt"/>
                          <a:cs typeface="Arial" panose="020B0604020202020204" pitchFamily="34" charset="0"/>
                        </a:rPr>
                        <a:t>Category</a:t>
                      </a:r>
                    </a:p>
                  </a:txBody>
                  <a:tcPr anchor="ctr">
                    <a:lnR w="12700" cap="flat" cmpd="sng" algn="ctr">
                      <a:solidFill>
                        <a:schemeClr val="tx1"/>
                      </a:solidFill>
                      <a:prstDash val="solid"/>
                      <a:round/>
                      <a:headEnd type="none" w="med" len="med"/>
                      <a:tailEnd type="none" w="med" len="med"/>
                    </a:lnR>
                  </a:tcPr>
                </a:tc>
                <a:tc>
                  <a:txBody>
                    <a:bodyPr/>
                    <a:lstStyle/>
                    <a:p>
                      <a:pPr algn="ctr"/>
                      <a:r>
                        <a:rPr lang="en-US" sz="2000" dirty="0">
                          <a:latin typeface="+mn-lt"/>
                          <a:cs typeface="Arial" panose="020B0604020202020204" pitchFamily="34" charset="0"/>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a:latin typeface="+mn-lt"/>
                          <a:cs typeface="Arial" panose="020B0604020202020204" pitchFamily="34" charset="0"/>
                        </a:rPr>
                        <a:t>Cognitive Biases</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57975890"/>
                  </a:ext>
                </a:extLst>
              </a:tr>
              <a:tr h="898371">
                <a:tc>
                  <a:txBody>
                    <a:bodyPr/>
                    <a:lstStyle/>
                    <a:p>
                      <a:pPr algn="ctr"/>
                      <a:r>
                        <a:rPr lang="en-US" sz="1800" dirty="0">
                          <a:latin typeface="+mn-lt"/>
                          <a:cs typeface="Arial" panose="020B0604020202020204" pitchFamily="34" charset="0"/>
                        </a:rPr>
                        <a:t>Decision Shortcuts</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400" dirty="0">
                          <a:latin typeface="+mn-lt"/>
                          <a:cs typeface="Arial" panose="020B0604020202020204" pitchFamily="34" charset="0"/>
                        </a:rPr>
                        <a:t>People lack the skills and time to justify solving an unbiased optimization calculation for their decisions, and instead, use shortcuts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28575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mn-lt"/>
                          <a:cs typeface="Arial" panose="020B0604020202020204" pitchFamily="34" charset="0"/>
                        </a:rPr>
                        <a:t>Framing</a:t>
                      </a:r>
                    </a:p>
                    <a:p>
                      <a:pPr marL="285750" lvl="0" indent="-182880" algn="l">
                        <a:buFont typeface="Arial" panose="020B0604020202020204" pitchFamily="34" charset="0"/>
                        <a:buChar char="•"/>
                      </a:pPr>
                      <a:r>
                        <a:rPr lang="en-US" sz="1400" dirty="0">
                          <a:latin typeface="+mn-lt"/>
                          <a:cs typeface="Arial" panose="020B0604020202020204" pitchFamily="34" charset="0"/>
                        </a:rPr>
                        <a:t>Diversification bias</a:t>
                      </a:r>
                    </a:p>
                    <a:p>
                      <a:pPr marL="285750" lvl="0" indent="-182880" algn="l">
                        <a:buFont typeface="Arial" panose="020B0604020202020204" pitchFamily="34" charset="0"/>
                        <a:buChar char="•"/>
                      </a:pPr>
                      <a:r>
                        <a:rPr lang="en-US" sz="1400" dirty="0">
                          <a:latin typeface="+mn-lt"/>
                          <a:cs typeface="Arial" panose="020B0604020202020204" pitchFamily="34" charset="0"/>
                        </a:rPr>
                        <a:t>Reliance on defaults</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7601655"/>
                  </a:ext>
                </a:extLst>
              </a:tr>
              <a:tr h="898371">
                <a:tc>
                  <a:txBody>
                    <a:bodyPr/>
                    <a:lstStyle/>
                    <a:p>
                      <a:pPr algn="ctr"/>
                      <a:r>
                        <a:rPr lang="en-US" sz="1800" dirty="0">
                          <a:latin typeface="+mn-lt"/>
                          <a:cs typeface="Arial" panose="020B0604020202020204" pitchFamily="34" charset="0"/>
                        </a:rPr>
                        <a:t>Value Assessments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In assessing the “value” of a product or service, consumers often use seemingly “irrational” metrics and concepts to guide their behavior</a:t>
                      </a:r>
                      <a:endParaRPr lang="en-US" sz="1400" dirty="0">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mn-lt"/>
                          <a:cs typeface="Arial" panose="020B0604020202020204" pitchFamily="34" charset="0"/>
                        </a:rPr>
                        <a:t>Anchoring</a:t>
                      </a:r>
                    </a:p>
                    <a:p>
                      <a:pPr marL="28575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mn-lt"/>
                          <a:cs typeface="Arial" panose="020B0604020202020204" pitchFamily="34" charset="0"/>
                        </a:rPr>
                        <a:t>Endowment Effect</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7342513"/>
                  </a:ext>
                </a:extLst>
              </a:tr>
              <a:tr h="898371">
                <a:tc>
                  <a:txBody>
                    <a:bodyPr/>
                    <a:lstStyle/>
                    <a:p>
                      <a:pPr algn="ctr"/>
                      <a:r>
                        <a:rPr lang="en-US" sz="1800" dirty="0">
                          <a:latin typeface="+mn-lt"/>
                          <a:cs typeface="Arial" panose="020B0604020202020204" pitchFamily="34" charset="0"/>
                        </a:rPr>
                        <a:t>Emotional Impacts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Emotional impacts can drive someone to or away from what would be considered the “rational” economic decision</a:t>
                      </a:r>
                      <a:endParaRPr lang="en-US" sz="1400" dirty="0">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lvl="0" indent="-182880" algn="l">
                        <a:buFont typeface="Arial" panose="020B0604020202020204" pitchFamily="34" charset="0"/>
                        <a:buChar char="•"/>
                      </a:pPr>
                      <a:r>
                        <a:rPr lang="en-US" sz="1400" dirty="0">
                          <a:latin typeface="+mn-lt"/>
                          <a:cs typeface="Arial" panose="020B0604020202020204" pitchFamily="34" charset="0"/>
                        </a:rPr>
                        <a:t>Loss aversion</a:t>
                      </a:r>
                    </a:p>
                    <a:p>
                      <a:pPr marL="285750" lvl="0" indent="-182880" algn="l">
                        <a:buFont typeface="Arial" panose="020B0604020202020204" pitchFamily="34" charset="0"/>
                        <a:buChar char="•"/>
                      </a:pPr>
                      <a:r>
                        <a:rPr lang="en-US" sz="1400" dirty="0">
                          <a:latin typeface="+mn-lt"/>
                          <a:cs typeface="Arial" panose="020B0604020202020204" pitchFamily="34" charset="0"/>
                        </a:rPr>
                        <a:t>Status quo bias</a:t>
                      </a:r>
                    </a:p>
                    <a:p>
                      <a:pPr marL="285750" lvl="0" indent="-182880" algn="l">
                        <a:buFont typeface="Arial" panose="020B0604020202020204" pitchFamily="34" charset="0"/>
                        <a:buChar char="•"/>
                      </a:pPr>
                      <a:r>
                        <a:rPr lang="en-US" sz="1400" dirty="0">
                          <a:latin typeface="+mn-lt"/>
                          <a:cs typeface="Arial" panose="020B0604020202020204" pitchFamily="34" charset="0"/>
                        </a:rPr>
                        <a:t>Over confidence</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382164"/>
                  </a:ext>
                </a:extLst>
              </a:tr>
              <a:tr h="898371">
                <a:tc>
                  <a:txBody>
                    <a:bodyPr/>
                    <a:lstStyle/>
                    <a:p>
                      <a:pPr algn="ctr"/>
                      <a:r>
                        <a:rPr lang="en-US" sz="1800" dirty="0">
                          <a:latin typeface="+mn-lt"/>
                          <a:cs typeface="Arial" panose="020B0604020202020204" pitchFamily="34" charset="0"/>
                        </a:rPr>
                        <a:t>Social</a:t>
                      </a:r>
                    </a:p>
                    <a:p>
                      <a:pPr algn="ctr"/>
                      <a:r>
                        <a:rPr lang="en-US" sz="1800" dirty="0">
                          <a:latin typeface="+mn-lt"/>
                          <a:cs typeface="Arial" panose="020B0604020202020204" pitchFamily="34" charset="0"/>
                        </a:rPr>
                        <a:t>Impacts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400" dirty="0"/>
                        <a:t>Consumers consider behaviors of fellow consumers and social norms to guide them to what they believe is the “right” decision</a:t>
                      </a:r>
                      <a:endParaRPr lang="en-US" sz="1400" dirty="0">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285750" lvl="0" indent="-182880" algn="l">
                        <a:buFont typeface="Arial" panose="020B0604020202020204" pitchFamily="34" charset="0"/>
                        <a:buChar char="•"/>
                      </a:pPr>
                      <a:r>
                        <a:rPr lang="en-US" sz="1400" dirty="0">
                          <a:latin typeface="+mn-lt"/>
                          <a:cs typeface="Arial" panose="020B0604020202020204" pitchFamily="34" charset="0"/>
                        </a:rPr>
                        <a:t>Bandwagon effect</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45364635"/>
                  </a:ext>
                </a:extLst>
              </a:tr>
            </a:tbl>
          </a:graphicData>
        </a:graphic>
      </p:graphicFrame>
    </p:spTree>
    <p:extLst>
      <p:ext uri="{BB962C8B-B14F-4D97-AF65-F5344CB8AC3E}">
        <p14:creationId xmlns:p14="http://schemas.microsoft.com/office/powerpoint/2010/main" val="173459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02866" y="38190"/>
            <a:ext cx="11613739" cy="646331"/>
          </a:xfrm>
          <a:prstGeom prst="rect">
            <a:avLst/>
          </a:prstGeom>
          <a:noFill/>
        </p:spPr>
        <p:txBody>
          <a:bodyPr wrap="square" rtlCol="0">
            <a:spAutoFit/>
          </a:bodyPr>
          <a:lstStyle/>
          <a:p>
            <a:r>
              <a:rPr lang="en-US" sz="3600" b="1" dirty="0">
                <a:cs typeface="Arial" panose="020B0604020202020204" pitchFamily="34" charset="0"/>
              </a:rPr>
              <a:t>Framing</a:t>
            </a:r>
          </a:p>
        </p:txBody>
      </p:sp>
      <p:graphicFrame>
        <p:nvGraphicFramePr>
          <p:cNvPr id="10" name="Table 9">
            <a:extLst>
              <a:ext uri="{FF2B5EF4-FFF2-40B4-BE49-F238E27FC236}">
                <a16:creationId xmlns:a16="http://schemas.microsoft.com/office/drawing/2014/main" id="{B4F23FAD-C9A9-021D-C8DB-3A2659EA55C9}"/>
              </a:ext>
            </a:extLst>
          </p:cNvPr>
          <p:cNvGraphicFramePr>
            <a:graphicFrameLocks noGrp="1"/>
          </p:cNvGraphicFramePr>
          <p:nvPr>
            <p:extLst>
              <p:ext uri="{D42A27DB-BD31-4B8C-83A1-F6EECF244321}">
                <p14:modId xmlns:p14="http://schemas.microsoft.com/office/powerpoint/2010/main" val="3732090562"/>
              </p:ext>
            </p:extLst>
          </p:nvPr>
        </p:nvGraphicFramePr>
        <p:xfrm>
          <a:off x="1681071" y="2195577"/>
          <a:ext cx="8530088" cy="579120"/>
        </p:xfrm>
        <a:graphic>
          <a:graphicData uri="http://schemas.openxmlformats.org/drawingml/2006/table">
            <a:tbl>
              <a:tblPr firstCol="1" bandRow="1">
                <a:tableStyleId>{6E25E649-3F16-4E02-A733-19D2CDBF48F0}</a:tableStyleId>
              </a:tblPr>
              <a:tblGrid>
                <a:gridCol w="2246288">
                  <a:extLst>
                    <a:ext uri="{9D8B030D-6E8A-4147-A177-3AD203B41FA5}">
                      <a16:colId xmlns:a16="http://schemas.microsoft.com/office/drawing/2014/main" val="67061489"/>
                    </a:ext>
                  </a:extLst>
                </a:gridCol>
                <a:gridCol w="3126531">
                  <a:extLst>
                    <a:ext uri="{9D8B030D-6E8A-4147-A177-3AD203B41FA5}">
                      <a16:colId xmlns:a16="http://schemas.microsoft.com/office/drawing/2014/main" val="515584665"/>
                    </a:ext>
                  </a:extLst>
                </a:gridCol>
                <a:gridCol w="3157269">
                  <a:extLst>
                    <a:ext uri="{9D8B030D-6E8A-4147-A177-3AD203B41FA5}">
                      <a16:colId xmlns:a16="http://schemas.microsoft.com/office/drawing/2014/main" val="3678567685"/>
                    </a:ext>
                  </a:extLst>
                </a:gridCol>
              </a:tblGrid>
              <a:tr h="537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Framing Language</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“annuitizing will provide a monthly return of $650 for 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“annuitizing will provide $650 of monthly spending for life”</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bl>
          </a:graphicData>
        </a:graphic>
      </p:graphicFrame>
      <p:sp>
        <p:nvSpPr>
          <p:cNvPr id="11" name="TextBox 10">
            <a:extLst>
              <a:ext uri="{FF2B5EF4-FFF2-40B4-BE49-F238E27FC236}">
                <a16:creationId xmlns:a16="http://schemas.microsoft.com/office/drawing/2014/main" id="{BAD85799-1A25-057F-1DAF-E775EC4D6E8A}"/>
              </a:ext>
            </a:extLst>
          </p:cNvPr>
          <p:cNvSpPr txBox="1"/>
          <p:nvPr/>
        </p:nvSpPr>
        <p:spPr>
          <a:xfrm>
            <a:off x="487177" y="557459"/>
            <a:ext cx="8501548" cy="461665"/>
          </a:xfrm>
          <a:prstGeom prst="rect">
            <a:avLst/>
          </a:prstGeom>
          <a:noFill/>
        </p:spPr>
        <p:txBody>
          <a:bodyPr wrap="square" rtlCol="0">
            <a:spAutoFit/>
          </a:bodyPr>
          <a:lstStyle/>
          <a:p>
            <a:r>
              <a:rPr lang="en-US" sz="2400" b="1" dirty="0">
                <a:cs typeface="Arial" panose="020B0604020202020204" pitchFamily="34" charset="0"/>
              </a:rPr>
              <a:t>People act differently based on how choices are presented</a:t>
            </a:r>
          </a:p>
        </p:txBody>
      </p:sp>
      <p:sp>
        <p:nvSpPr>
          <p:cNvPr id="12" name="TextBox 11">
            <a:extLst>
              <a:ext uri="{FF2B5EF4-FFF2-40B4-BE49-F238E27FC236}">
                <a16:creationId xmlns:a16="http://schemas.microsoft.com/office/drawing/2014/main" id="{1AADE90A-0850-F19A-0C83-317401132492}"/>
              </a:ext>
            </a:extLst>
          </p:cNvPr>
          <p:cNvSpPr txBox="1"/>
          <p:nvPr/>
        </p:nvSpPr>
        <p:spPr>
          <a:xfrm>
            <a:off x="488612" y="1125052"/>
            <a:ext cx="1771509" cy="646331"/>
          </a:xfrm>
          <a:prstGeom prst="rect">
            <a:avLst/>
          </a:prstGeom>
          <a:noFill/>
        </p:spPr>
        <p:txBody>
          <a:bodyPr wrap="square" rtlCol="0">
            <a:spAutoFit/>
          </a:bodyPr>
          <a:lstStyle/>
          <a:p>
            <a:r>
              <a:rPr lang="en-US" b="1" dirty="0"/>
              <a:t>Experiment</a:t>
            </a:r>
            <a:r>
              <a:rPr lang="en-US" sz="1800" baseline="30000" dirty="0"/>
              <a:t>1</a:t>
            </a:r>
            <a:r>
              <a:rPr lang="en-US" sz="1800" dirty="0"/>
              <a:t> </a:t>
            </a:r>
          </a:p>
          <a:p>
            <a:endParaRPr lang="en-US" b="1" dirty="0"/>
          </a:p>
        </p:txBody>
      </p:sp>
      <p:sp>
        <p:nvSpPr>
          <p:cNvPr id="14" name="TextBox 13">
            <a:extLst>
              <a:ext uri="{FF2B5EF4-FFF2-40B4-BE49-F238E27FC236}">
                <a16:creationId xmlns:a16="http://schemas.microsoft.com/office/drawing/2014/main" id="{DF6A8D73-C3E8-AF4F-50B0-AC6BF384650D}"/>
              </a:ext>
            </a:extLst>
          </p:cNvPr>
          <p:cNvSpPr txBox="1"/>
          <p:nvPr/>
        </p:nvSpPr>
        <p:spPr>
          <a:xfrm>
            <a:off x="612475" y="6422464"/>
            <a:ext cx="9661585" cy="276999"/>
          </a:xfrm>
          <a:prstGeom prst="rect">
            <a:avLst/>
          </a:prstGeom>
          <a:noFill/>
        </p:spPr>
        <p:txBody>
          <a:bodyPr wrap="square" rtlCol="0">
            <a:spAutoFit/>
          </a:bodyPr>
          <a:lstStyle/>
          <a:p>
            <a:r>
              <a:rPr lang="en-US" sz="1200" baseline="30000" dirty="0"/>
              <a:t>1</a:t>
            </a:r>
            <a:r>
              <a:rPr lang="en-US" sz="1200" dirty="0"/>
              <a:t> </a:t>
            </a:r>
            <a:r>
              <a:rPr lang="en-US" sz="1200" dirty="0" err="1"/>
              <a:t>Shlomo</a:t>
            </a:r>
            <a:r>
              <a:rPr lang="en-US" sz="1200" dirty="0"/>
              <a:t> Benartzi, Alessandro </a:t>
            </a:r>
            <a:r>
              <a:rPr lang="en-US" sz="1200" dirty="0" err="1"/>
              <a:t>Previtero</a:t>
            </a:r>
            <a:r>
              <a:rPr lang="en-US" sz="1200" dirty="0"/>
              <a:t>, and Richard Thaler, “Annuitization Puzzles,” Journal of Economic Perspectives. Fall 2011.</a:t>
            </a:r>
          </a:p>
        </p:txBody>
      </p:sp>
      <p:sp>
        <p:nvSpPr>
          <p:cNvPr id="15" name="TextBox 14">
            <a:extLst>
              <a:ext uri="{FF2B5EF4-FFF2-40B4-BE49-F238E27FC236}">
                <a16:creationId xmlns:a16="http://schemas.microsoft.com/office/drawing/2014/main" id="{01621BCE-84CE-0DDA-A48C-EDEE88DB8F61}"/>
              </a:ext>
            </a:extLst>
          </p:cNvPr>
          <p:cNvSpPr txBox="1"/>
          <p:nvPr/>
        </p:nvSpPr>
        <p:spPr>
          <a:xfrm>
            <a:off x="775659" y="1422338"/>
            <a:ext cx="10688128" cy="646331"/>
          </a:xfrm>
          <a:prstGeom prst="rect">
            <a:avLst/>
          </a:prstGeom>
          <a:noFill/>
        </p:spPr>
        <p:txBody>
          <a:bodyPr wrap="square" rtlCol="0">
            <a:spAutoFit/>
          </a:bodyPr>
          <a:lstStyle/>
          <a:p>
            <a:r>
              <a:rPr lang="en-US" dirty="0"/>
              <a:t>An Internet survey of adults at least 50 years old presented participants with the choice to annuitize where the choice was presented under specific framing language  </a:t>
            </a:r>
          </a:p>
        </p:txBody>
      </p:sp>
      <p:sp>
        <p:nvSpPr>
          <p:cNvPr id="2" name="TextBox 1">
            <a:extLst>
              <a:ext uri="{FF2B5EF4-FFF2-40B4-BE49-F238E27FC236}">
                <a16:creationId xmlns:a16="http://schemas.microsoft.com/office/drawing/2014/main" id="{06FA463F-6234-FA95-9ECF-326411670C1A}"/>
              </a:ext>
            </a:extLst>
          </p:cNvPr>
          <p:cNvSpPr txBox="1"/>
          <p:nvPr/>
        </p:nvSpPr>
        <p:spPr>
          <a:xfrm>
            <a:off x="1178942" y="3763614"/>
            <a:ext cx="9661585" cy="369332"/>
          </a:xfrm>
          <a:prstGeom prst="rect">
            <a:avLst/>
          </a:prstGeom>
          <a:noFill/>
        </p:spPr>
        <p:txBody>
          <a:bodyPr wrap="square" rtlCol="0">
            <a:spAutoFit/>
          </a:bodyPr>
          <a:lstStyle/>
          <a:p>
            <a:r>
              <a:rPr lang="en-US" b="0" i="0" dirty="0">
                <a:solidFill>
                  <a:srgbClr val="FF0000"/>
                </a:solidFill>
                <a:effectLst/>
                <a:latin typeface="Roboto" panose="02000000000000000000" pitchFamily="2" charset="0"/>
              </a:rPr>
              <a:t>Slido </a:t>
            </a:r>
            <a:r>
              <a:rPr lang="en-US" dirty="0">
                <a:solidFill>
                  <a:srgbClr val="FF0000"/>
                </a:solidFill>
                <a:latin typeface="Roboto" panose="02000000000000000000" pitchFamily="2" charset="0"/>
              </a:rPr>
              <a:t>quiz</a:t>
            </a:r>
            <a:r>
              <a:rPr lang="en-US" b="0" i="0" dirty="0">
                <a:solidFill>
                  <a:srgbClr val="FF0000"/>
                </a:solidFill>
                <a:effectLst/>
                <a:latin typeface="Roboto" panose="02000000000000000000" pitchFamily="2" charset="0"/>
              </a:rPr>
              <a:t>: Under which of the two "Framing Languages" </a:t>
            </a:r>
            <a:r>
              <a:rPr lang="en-US" dirty="0">
                <a:solidFill>
                  <a:srgbClr val="FF0000"/>
                </a:solidFill>
                <a:latin typeface="Roboto" panose="02000000000000000000" pitchFamily="2" charset="0"/>
              </a:rPr>
              <a:t>we</a:t>
            </a:r>
            <a:r>
              <a:rPr lang="en-US" b="0" i="0" dirty="0">
                <a:solidFill>
                  <a:srgbClr val="FF0000"/>
                </a:solidFill>
                <a:effectLst/>
                <a:latin typeface="Roboto" panose="02000000000000000000" pitchFamily="2" charset="0"/>
              </a:rPr>
              <a:t>re people more likely to annuitize?</a:t>
            </a:r>
            <a:endParaRPr lang="en-US" dirty="0">
              <a:solidFill>
                <a:srgbClr val="FF0000"/>
              </a:solidFill>
            </a:endParaRPr>
          </a:p>
        </p:txBody>
      </p:sp>
    </p:spTree>
    <p:extLst>
      <p:ext uri="{BB962C8B-B14F-4D97-AF65-F5344CB8AC3E}">
        <p14:creationId xmlns:p14="http://schemas.microsoft.com/office/powerpoint/2010/main" val="445094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5F1820-F402-7E1D-B920-087D9891F95E}"/>
              </a:ext>
            </a:extLst>
          </p:cNvPr>
          <p:cNvPicPr>
            <a:picLocks/>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3201670" y="508000"/>
            <a:ext cx="1219200" cy="510126"/>
          </a:xfrm>
          <a:prstGeom prst="rect">
            <a:avLst/>
          </a:prstGeom>
        </p:spPr>
      </p:pic>
      <p:pic>
        <p:nvPicPr>
          <p:cNvPr id="5" name="Picture 4">
            <a:extLst>
              <a:ext uri="{FF2B5EF4-FFF2-40B4-BE49-F238E27FC236}">
                <a16:creationId xmlns:a16="http://schemas.microsoft.com/office/drawing/2014/main" id="{D4136BA4-354D-013F-FF90-0D046B3F9215}"/>
              </a:ext>
            </a:extLst>
          </p:cNvPr>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2209800"/>
            <a:ext cx="2438400" cy="2438400"/>
          </a:xfrm>
          <a:prstGeom prst="rect">
            <a:avLst/>
          </a:prstGeom>
        </p:spPr>
      </p:pic>
      <p:sp>
        <p:nvSpPr>
          <p:cNvPr id="6" name="Rectangle 5">
            <a:extLst>
              <a:ext uri="{FF2B5EF4-FFF2-40B4-BE49-F238E27FC236}">
                <a16:creationId xmlns:a16="http://schemas.microsoft.com/office/drawing/2014/main" id="{A447356A-323B-4BE5-83CB-D4F97C7D7C54}"/>
              </a:ext>
            </a:extLst>
          </p:cNvPr>
          <p:cNvSpPr/>
          <p:nvPr>
            <p:custDataLst>
              <p:tags r:id="rId4"/>
            </p:custDataLst>
          </p:nvPr>
        </p:nvSpPr>
        <p:spPr>
          <a:xfrm>
            <a:off x="3200400" y="2571750"/>
            <a:ext cx="8483600" cy="171450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Under which of the two "Framing Languages" were people more likely to annuitize?</a:t>
            </a:r>
          </a:p>
        </p:txBody>
      </p:sp>
      <p:sp>
        <p:nvSpPr>
          <p:cNvPr id="7" name="Rectangle 6">
            <a:extLst>
              <a:ext uri="{FF2B5EF4-FFF2-40B4-BE49-F238E27FC236}">
                <a16:creationId xmlns:a16="http://schemas.microsoft.com/office/drawing/2014/main" id="{3D92FB21-98B5-1BC2-A558-5C580A41A428}"/>
              </a:ext>
            </a:extLst>
          </p:cNvPr>
          <p:cNvSpPr/>
          <p:nvPr>
            <p:custDataLst>
              <p:tags r:id="rId5"/>
            </p:custDataLst>
          </p:nvPr>
        </p:nvSpPr>
        <p:spPr>
          <a:xfrm>
            <a:off x="3200400" y="6096000"/>
            <a:ext cx="8737600" cy="51012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118432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 tmFilter="0, 0; .2, .5; .8, .5; 1, 0"/>
                                        <p:tgtEl>
                                          <p:spTgt spid="6"/>
                                        </p:tgtEl>
                                      </p:cBhvr>
                                    </p:animEffect>
                                    <p:animScale>
                                      <p:cBhvr>
                                        <p:cTn id="7" dur="25"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 tmFilter="0, 0; .2, .5; .8, .5; 1, 0"/>
                                        <p:tgtEl>
                                          <p:spTgt spid="6"/>
                                        </p:tgtEl>
                                      </p:cBhvr>
                                    </p:animEffect>
                                    <p:animScale>
                                      <p:cBhvr>
                                        <p:cTn id="12" dur="25"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2" nodeType="clickEffect">
                                  <p:stCondLst>
                                    <p:cond delay="0"/>
                                  </p:stCondLst>
                                  <p:childTnLst>
                                    <p:animEffect transition="out" filter="fade">
                                      <p:cBhvr>
                                        <p:cTn id="16" dur="50" tmFilter="0, 0; .2, .5; .8, .5; 1, 0"/>
                                        <p:tgtEl>
                                          <p:spTgt spid="6"/>
                                        </p:tgtEl>
                                      </p:cBhvr>
                                    </p:animEffect>
                                    <p:animScale>
                                      <p:cBhvr>
                                        <p:cTn id="17" dur="2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F45D0D-4FC4-C63D-6544-BD6F321F2B8C}"/>
              </a:ext>
            </a:extLst>
          </p:cNvPr>
          <p:cNvSpPr txBox="1"/>
          <p:nvPr/>
        </p:nvSpPr>
        <p:spPr>
          <a:xfrm>
            <a:off x="202866" y="38190"/>
            <a:ext cx="11613739" cy="646331"/>
          </a:xfrm>
          <a:prstGeom prst="rect">
            <a:avLst/>
          </a:prstGeom>
          <a:noFill/>
        </p:spPr>
        <p:txBody>
          <a:bodyPr wrap="square" rtlCol="0">
            <a:spAutoFit/>
          </a:bodyPr>
          <a:lstStyle/>
          <a:p>
            <a:r>
              <a:rPr lang="en-US" sz="3600" b="1" dirty="0">
                <a:cs typeface="Arial" panose="020B0604020202020204" pitchFamily="34" charset="0"/>
              </a:rPr>
              <a:t>Framing</a:t>
            </a:r>
          </a:p>
        </p:txBody>
      </p:sp>
      <p:graphicFrame>
        <p:nvGraphicFramePr>
          <p:cNvPr id="10" name="Table 9">
            <a:extLst>
              <a:ext uri="{FF2B5EF4-FFF2-40B4-BE49-F238E27FC236}">
                <a16:creationId xmlns:a16="http://schemas.microsoft.com/office/drawing/2014/main" id="{B4F23FAD-C9A9-021D-C8DB-3A2659EA55C9}"/>
              </a:ext>
            </a:extLst>
          </p:cNvPr>
          <p:cNvGraphicFramePr>
            <a:graphicFrameLocks noGrp="1"/>
          </p:cNvGraphicFramePr>
          <p:nvPr>
            <p:extLst>
              <p:ext uri="{D42A27DB-BD31-4B8C-83A1-F6EECF244321}">
                <p14:modId xmlns:p14="http://schemas.microsoft.com/office/powerpoint/2010/main" val="3092972107"/>
              </p:ext>
            </p:extLst>
          </p:nvPr>
        </p:nvGraphicFramePr>
        <p:xfrm>
          <a:off x="1681071" y="2195577"/>
          <a:ext cx="8530088" cy="1036320"/>
        </p:xfrm>
        <a:graphic>
          <a:graphicData uri="http://schemas.openxmlformats.org/drawingml/2006/table">
            <a:tbl>
              <a:tblPr firstCol="1" bandRow="1">
                <a:tableStyleId>{6E25E649-3F16-4E02-A733-19D2CDBF48F0}</a:tableStyleId>
              </a:tblPr>
              <a:tblGrid>
                <a:gridCol w="2246288">
                  <a:extLst>
                    <a:ext uri="{9D8B030D-6E8A-4147-A177-3AD203B41FA5}">
                      <a16:colId xmlns:a16="http://schemas.microsoft.com/office/drawing/2014/main" val="67061489"/>
                    </a:ext>
                  </a:extLst>
                </a:gridCol>
                <a:gridCol w="3126531">
                  <a:extLst>
                    <a:ext uri="{9D8B030D-6E8A-4147-A177-3AD203B41FA5}">
                      <a16:colId xmlns:a16="http://schemas.microsoft.com/office/drawing/2014/main" val="515584665"/>
                    </a:ext>
                  </a:extLst>
                </a:gridCol>
                <a:gridCol w="3157269">
                  <a:extLst>
                    <a:ext uri="{9D8B030D-6E8A-4147-A177-3AD203B41FA5}">
                      <a16:colId xmlns:a16="http://schemas.microsoft.com/office/drawing/2014/main" val="3678567685"/>
                    </a:ext>
                  </a:extLst>
                </a:gridCol>
              </a:tblGrid>
              <a:tr h="537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Framing Language</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“annuitizing will provide a monthly return of $650 for 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“annuitizing will provide $650 of monthly spending for life”</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47058"/>
                  </a:ext>
                </a:extLst>
              </a:tr>
              <a:tr h="340256">
                <a:tc>
                  <a:txBody>
                    <a:bodyPr/>
                    <a:lstStyle/>
                    <a:p>
                      <a:pPr algn="ctr"/>
                      <a:r>
                        <a:rPr lang="en-US" sz="1800" dirty="0"/>
                        <a:t>Annuitization Rate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70%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3815012"/>
                  </a:ext>
                </a:extLst>
              </a:tr>
            </a:tbl>
          </a:graphicData>
        </a:graphic>
      </p:graphicFrame>
      <p:sp>
        <p:nvSpPr>
          <p:cNvPr id="11" name="TextBox 10">
            <a:extLst>
              <a:ext uri="{FF2B5EF4-FFF2-40B4-BE49-F238E27FC236}">
                <a16:creationId xmlns:a16="http://schemas.microsoft.com/office/drawing/2014/main" id="{BAD85799-1A25-057F-1DAF-E775EC4D6E8A}"/>
              </a:ext>
            </a:extLst>
          </p:cNvPr>
          <p:cNvSpPr txBox="1"/>
          <p:nvPr/>
        </p:nvSpPr>
        <p:spPr>
          <a:xfrm>
            <a:off x="487177" y="557459"/>
            <a:ext cx="8501548" cy="461665"/>
          </a:xfrm>
          <a:prstGeom prst="rect">
            <a:avLst/>
          </a:prstGeom>
          <a:noFill/>
        </p:spPr>
        <p:txBody>
          <a:bodyPr wrap="square" rtlCol="0">
            <a:spAutoFit/>
          </a:bodyPr>
          <a:lstStyle/>
          <a:p>
            <a:r>
              <a:rPr lang="en-US" sz="2400" b="1" dirty="0">
                <a:cs typeface="Arial" panose="020B0604020202020204" pitchFamily="34" charset="0"/>
              </a:rPr>
              <a:t>People act differently based on how choices are presented</a:t>
            </a:r>
          </a:p>
        </p:txBody>
      </p:sp>
      <p:sp>
        <p:nvSpPr>
          <p:cNvPr id="12" name="TextBox 11">
            <a:extLst>
              <a:ext uri="{FF2B5EF4-FFF2-40B4-BE49-F238E27FC236}">
                <a16:creationId xmlns:a16="http://schemas.microsoft.com/office/drawing/2014/main" id="{1AADE90A-0850-F19A-0C83-317401132492}"/>
              </a:ext>
            </a:extLst>
          </p:cNvPr>
          <p:cNvSpPr txBox="1"/>
          <p:nvPr/>
        </p:nvSpPr>
        <p:spPr>
          <a:xfrm>
            <a:off x="488612" y="1125052"/>
            <a:ext cx="1771509" cy="646331"/>
          </a:xfrm>
          <a:prstGeom prst="rect">
            <a:avLst/>
          </a:prstGeom>
          <a:noFill/>
        </p:spPr>
        <p:txBody>
          <a:bodyPr wrap="square" rtlCol="0">
            <a:spAutoFit/>
          </a:bodyPr>
          <a:lstStyle/>
          <a:p>
            <a:r>
              <a:rPr lang="en-US" b="1" dirty="0"/>
              <a:t>Experiment</a:t>
            </a:r>
            <a:r>
              <a:rPr lang="en-US" sz="1800" baseline="30000" dirty="0"/>
              <a:t>1</a:t>
            </a:r>
            <a:r>
              <a:rPr lang="en-US" sz="1800" dirty="0"/>
              <a:t> </a:t>
            </a:r>
          </a:p>
          <a:p>
            <a:endParaRPr lang="en-US" b="1" dirty="0"/>
          </a:p>
        </p:txBody>
      </p:sp>
      <p:sp>
        <p:nvSpPr>
          <p:cNvPr id="13" name="TextBox 12">
            <a:extLst>
              <a:ext uri="{FF2B5EF4-FFF2-40B4-BE49-F238E27FC236}">
                <a16:creationId xmlns:a16="http://schemas.microsoft.com/office/drawing/2014/main" id="{2319BCC0-8AE4-DFA4-276D-85CA24E58FB5}"/>
              </a:ext>
            </a:extLst>
          </p:cNvPr>
          <p:cNvSpPr txBox="1"/>
          <p:nvPr/>
        </p:nvSpPr>
        <p:spPr>
          <a:xfrm>
            <a:off x="545912" y="3850828"/>
            <a:ext cx="10917875" cy="2277547"/>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sz="1600" dirty="0"/>
              <a:t>Framing can be particularly powerful in the case of annuitization because the concept is complicated, and most people have not thought very much about the question before nearing retirement age</a:t>
            </a:r>
          </a:p>
          <a:p>
            <a:pPr marL="285750" indent="-285750">
              <a:spcBef>
                <a:spcPts val="1200"/>
              </a:spcBef>
              <a:buFont typeface="Arial" panose="020B0604020202020204" pitchFamily="34" charset="0"/>
              <a:buChar char="•"/>
            </a:pPr>
            <a:r>
              <a:rPr lang="en-US" sz="1600" dirty="0"/>
              <a:t>For products that present benefits as an account balance (e.g., VA, FDA, 401k), the benefits should be presented as a stream of monthly or annual lifetime payments</a:t>
            </a:r>
          </a:p>
          <a:p>
            <a:pPr marL="285750" indent="-285750">
              <a:spcBef>
                <a:spcPts val="1200"/>
              </a:spcBef>
              <a:buFont typeface="Arial" panose="020B0604020202020204" pitchFamily="34" charset="0"/>
              <a:buChar char="•"/>
            </a:pPr>
            <a:r>
              <a:rPr lang="en-US" sz="1600" b="1" dirty="0"/>
              <a:t>Reframing</a:t>
            </a:r>
            <a:r>
              <a:rPr lang="en-US" sz="1600" dirty="0"/>
              <a:t> the products this way helps reinforce a sense of ownership of the income stream rather than of only the lump sum</a:t>
            </a:r>
          </a:p>
          <a:p>
            <a:pPr marL="285750" indent="-285750">
              <a:spcBef>
                <a:spcPts val="1200"/>
              </a:spcBef>
              <a:buFont typeface="Arial" panose="020B0604020202020204" pitchFamily="34" charset="0"/>
              <a:buChar char="•"/>
            </a:pPr>
            <a:r>
              <a:rPr lang="en-US" sz="1600" dirty="0"/>
              <a:t>Over time, this change may help encourage account owners to become accustomed to thinking of their retirement resources as monthly income so that consumers do not feel a “loss” when they receive an income stream rather than a lump sum</a:t>
            </a:r>
          </a:p>
        </p:txBody>
      </p:sp>
      <p:sp>
        <p:nvSpPr>
          <p:cNvPr id="14" name="TextBox 13">
            <a:extLst>
              <a:ext uri="{FF2B5EF4-FFF2-40B4-BE49-F238E27FC236}">
                <a16:creationId xmlns:a16="http://schemas.microsoft.com/office/drawing/2014/main" id="{DF6A8D73-C3E8-AF4F-50B0-AC6BF384650D}"/>
              </a:ext>
            </a:extLst>
          </p:cNvPr>
          <p:cNvSpPr txBox="1"/>
          <p:nvPr/>
        </p:nvSpPr>
        <p:spPr>
          <a:xfrm>
            <a:off x="612475" y="6422464"/>
            <a:ext cx="9661585" cy="276999"/>
          </a:xfrm>
          <a:prstGeom prst="rect">
            <a:avLst/>
          </a:prstGeom>
          <a:noFill/>
        </p:spPr>
        <p:txBody>
          <a:bodyPr wrap="square" rtlCol="0">
            <a:spAutoFit/>
          </a:bodyPr>
          <a:lstStyle/>
          <a:p>
            <a:r>
              <a:rPr lang="en-US" sz="1200" baseline="30000" dirty="0"/>
              <a:t>1</a:t>
            </a:r>
            <a:r>
              <a:rPr lang="en-US" sz="1200" dirty="0"/>
              <a:t> </a:t>
            </a:r>
            <a:r>
              <a:rPr lang="en-US" sz="1200" dirty="0" err="1"/>
              <a:t>Shlomo</a:t>
            </a:r>
            <a:r>
              <a:rPr lang="en-US" sz="1200" dirty="0"/>
              <a:t> Benartzi, Alessandro </a:t>
            </a:r>
            <a:r>
              <a:rPr lang="en-US" sz="1200" dirty="0" err="1"/>
              <a:t>Previtero</a:t>
            </a:r>
            <a:r>
              <a:rPr lang="en-US" sz="1200" dirty="0"/>
              <a:t>, and Richard Thaler, “Annuitization Puzzles,” Journal of Economic Perspectives. Fall 2011.</a:t>
            </a:r>
          </a:p>
        </p:txBody>
      </p:sp>
      <p:sp>
        <p:nvSpPr>
          <p:cNvPr id="15" name="TextBox 14">
            <a:extLst>
              <a:ext uri="{FF2B5EF4-FFF2-40B4-BE49-F238E27FC236}">
                <a16:creationId xmlns:a16="http://schemas.microsoft.com/office/drawing/2014/main" id="{01621BCE-84CE-0DDA-A48C-EDEE88DB8F61}"/>
              </a:ext>
            </a:extLst>
          </p:cNvPr>
          <p:cNvSpPr txBox="1"/>
          <p:nvPr/>
        </p:nvSpPr>
        <p:spPr>
          <a:xfrm>
            <a:off x="775659" y="1422338"/>
            <a:ext cx="10688128" cy="646331"/>
          </a:xfrm>
          <a:prstGeom prst="rect">
            <a:avLst/>
          </a:prstGeom>
          <a:noFill/>
        </p:spPr>
        <p:txBody>
          <a:bodyPr wrap="square" rtlCol="0">
            <a:spAutoFit/>
          </a:bodyPr>
          <a:lstStyle/>
          <a:p>
            <a:r>
              <a:rPr lang="en-US" dirty="0"/>
              <a:t>An Internet survey of adults at least 50 years old presented participants with the choice to annuitize where the choice was presented under specific framing language  </a:t>
            </a:r>
          </a:p>
        </p:txBody>
      </p:sp>
      <p:sp>
        <p:nvSpPr>
          <p:cNvPr id="16" name="TextBox 15">
            <a:extLst>
              <a:ext uri="{FF2B5EF4-FFF2-40B4-BE49-F238E27FC236}">
                <a16:creationId xmlns:a16="http://schemas.microsoft.com/office/drawing/2014/main" id="{B9BF7B5A-86FF-F916-6E4A-72A4F508510B}"/>
              </a:ext>
            </a:extLst>
          </p:cNvPr>
          <p:cNvSpPr txBox="1"/>
          <p:nvPr/>
        </p:nvSpPr>
        <p:spPr>
          <a:xfrm>
            <a:off x="487177" y="3553542"/>
            <a:ext cx="1771509" cy="369332"/>
          </a:xfrm>
          <a:prstGeom prst="rect">
            <a:avLst/>
          </a:prstGeom>
          <a:noFill/>
        </p:spPr>
        <p:txBody>
          <a:bodyPr wrap="square" rtlCol="0">
            <a:spAutoFit/>
          </a:bodyPr>
          <a:lstStyle/>
          <a:p>
            <a:r>
              <a:rPr lang="en-US" b="1" dirty="0"/>
              <a:t>Implications</a:t>
            </a:r>
          </a:p>
        </p:txBody>
      </p:sp>
    </p:spTree>
    <p:extLst>
      <p:ext uri="{BB962C8B-B14F-4D97-AF65-F5344CB8AC3E}">
        <p14:creationId xmlns:p14="http://schemas.microsoft.com/office/powerpoint/2010/main" val="3073975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6.0.4110"/>
  <p:tag name="SLIDO_PRESENTATION_ID" val="00000000-0000-0000-0000-000000000000"/>
  <p:tag name="SLIDO_EVENT_UUID" val="f7b18888-9597-473f-8650-62160c873da8"/>
  <p:tag name="SLIDO_EVENT_SECTION_UUID" val="16a762a4-1ece-468a-8dfa-26f8cd001b8f"/>
</p:tagLst>
</file>

<file path=ppt/tags/tag10.xml><?xml version="1.0" encoding="utf-8"?>
<p:tagLst xmlns:a="http://schemas.openxmlformats.org/drawingml/2006/main" xmlns:r="http://schemas.openxmlformats.org/officeDocument/2006/relationships" xmlns:p="http://schemas.openxmlformats.org/presentationml/2006/main">
  <p:tag name="SLIDO_ELEMENT" val="title"/>
</p:tagLst>
</file>

<file path=ppt/tags/tag11.xml><?xml version="1.0" encoding="utf-8"?>
<p:tagLst xmlns:a="http://schemas.openxmlformats.org/drawingml/2006/main" xmlns:r="http://schemas.openxmlformats.org/officeDocument/2006/relationships" xmlns:p="http://schemas.openxmlformats.org/presentationml/2006/main">
  <p:tag name="SLIDO_ELEMENT" val="footer"/>
</p:tagLst>
</file>

<file path=ppt/tags/tag12.xml><?xml version="1.0" encoding="utf-8"?>
<p:tagLst xmlns:a="http://schemas.openxmlformats.org/drawingml/2006/main" xmlns:r="http://schemas.openxmlformats.org/officeDocument/2006/relationships" xmlns:p="http://schemas.openxmlformats.org/presentationml/2006/main">
  <p:tag name="SLIDO_METADATA" val="eyJUaW1lc3RhbXAiOjE2ODQxNjQ0ODJ9"/>
  <p:tag name="SLIDO_TYPE" val="SlidoPoll"/>
  <p:tag name="SLIDO_POLL_UUID" val="fa2ea6c8-a834-41af-9aa8-6ef45afdc72d"/>
  <p:tag name="SLIDO_POLL_QUESTION_UUID" val="c347326c-2142-4f30-9c56-bc91958f276a"/>
  <p:tag name="SLIDO_TIMELINE" val="W3sic2NyZWVuIjoiUXVpekdldFJlYWR5Iiwic2hvd1Jlc3VsdHMiOmZhbHNlLCJzaG93Q29ycmVjdEFuc3dlcnMiOmZhbHNlLCJ2b3RpbmdMb2NrZWQiOmZhbHNlfSx7InBvbGxRdWVzdGlvblV1aWQiOiJjMzQ3MzI2Yy0yMTQyLTRmMzAtOWM1Ni1iYzkxOTU4ZjI3NmEiLCJzaG93UmVzdWx0cyI6ZmFsc2UsInNob3dDb3JyZWN0QW5zd2VycyI6ZmFsc2UsInZvdGluZ0xvY2tlZCI6ZmFsc2V9LHsicG9sbFF1ZXN0aW9uVXVpZCI6ImMzNDczMjZjLTIxNDItNGYzMC05YzU2LWJjOTE5NThmMjc2YSIsInNob3dSZXN1bHRzIjp0cnVlLCJzaG93Q29ycmVjdEFuc3dlcnMiOmZhbHNlLCJ2b3RpbmdMb2NrZWQiOnRydWV9LHsicG9sbFF1ZXN0aW9uVXVpZCI6ImMzNDczMjZjLTIxNDItNGYzMC05YzU2LWJjOTE5NThmMjc2YSIsInNob3dSZXN1bHRzIjp0cnVlLCJzaG93Q29ycmVjdEFuc3dlcnMiOnRydWUsInZvdGluZ0xvY2tlZCI6dHJ1ZX1d"/>
</p:tagLst>
</file>

<file path=ppt/tags/tag13.xml><?xml version="1.0" encoding="utf-8"?>
<p:tagLst xmlns:a="http://schemas.openxmlformats.org/drawingml/2006/main" xmlns:r="http://schemas.openxmlformats.org/officeDocument/2006/relationships" xmlns:p="http://schemas.openxmlformats.org/presentationml/2006/main">
  <p:tag name="SLIDO_ELEMENT" val="logo"/>
</p:tagLst>
</file>

<file path=ppt/tags/tag1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15.xml><?xml version="1.0" encoding="utf-8"?>
<p:tagLst xmlns:a="http://schemas.openxmlformats.org/drawingml/2006/main" xmlns:r="http://schemas.openxmlformats.org/officeDocument/2006/relationships" xmlns:p="http://schemas.openxmlformats.org/presentationml/2006/main">
  <p:tag name="SLIDO_ELEMENT" val="title"/>
</p:tagLst>
</file>

<file path=ppt/tags/tag16.xml><?xml version="1.0" encoding="utf-8"?>
<p:tagLst xmlns:a="http://schemas.openxmlformats.org/drawingml/2006/main" xmlns:r="http://schemas.openxmlformats.org/officeDocument/2006/relationships" xmlns:p="http://schemas.openxmlformats.org/presentationml/2006/main">
  <p:tag name="SLIDO_ELEMENT" val="footer"/>
</p:tagLst>
</file>

<file path=ppt/tags/tag17.xml><?xml version="1.0" encoding="utf-8"?>
<p:tagLst xmlns:a="http://schemas.openxmlformats.org/drawingml/2006/main" xmlns:r="http://schemas.openxmlformats.org/officeDocument/2006/relationships" xmlns:p="http://schemas.openxmlformats.org/presentationml/2006/main">
  <p:tag name="SLIDO_METADATA" val="eyJUaW1lc3RhbXAiOjE2ODQxNjQ1MDB9"/>
  <p:tag name="SLIDO_TYPE" val="SlidoPoll"/>
  <p:tag name="SLIDO_POLL_UUID" val="fa2ea6c8-a834-41af-9aa8-6ef45afdc72d"/>
  <p:tag name="SLIDO_POLL_QUESTION_UUID" val="ce875edf-675f-47aa-a158-e5deefe8798a"/>
  <p:tag name="SLIDO_TIMELINE" val="W3sic2NyZWVuIjoiUXVpekdldFJlYWR5Iiwic2hvd1Jlc3VsdHMiOmZhbHNlLCJzaG93Q29ycmVjdEFuc3dlcnMiOmZhbHNlLCJ2b3RpbmdMb2NrZWQiOmZhbHNlfSx7InBvbGxRdWVzdGlvblV1aWQiOiJjZTg3NWVkZi02NzVmLTQ3YWEtYTE1OC1lNWRlZWZlODc5OGEiLCJzaG93UmVzdWx0cyI6ZmFsc2UsInNob3dDb3JyZWN0QW5zd2VycyI6ZmFsc2UsInZvdGluZ0xvY2tlZCI6ZmFsc2V9LHsicG9sbFF1ZXN0aW9uVXVpZCI6ImNlODc1ZWRmLTY3NWYtNDdhYS1hMTU4LWU1ZGVlZmU4Nzk4YSIsInNob3dSZXN1bHRzIjp0cnVlLCJzaG93Q29ycmVjdEFuc3dlcnMiOmZhbHNlLCJ2b3RpbmdMb2NrZWQiOnRydWV9LHsicG9sbFF1ZXN0aW9uVXVpZCI6ImNlODc1ZWRmLTY3NWYtNDdhYS1hMTU4LWU1ZGVlZmU4Nzk4YSIsInNob3dSZXN1bHRzIjp0cnVlLCJzaG93Q29ycmVjdEFuc3dlcnMiOnRydWUsInZvdGluZ0xvY2tlZCI6dHJ1ZX1d"/>
</p:tagLst>
</file>

<file path=ppt/tags/tag18.xml><?xml version="1.0" encoding="utf-8"?>
<p:tagLst xmlns:a="http://schemas.openxmlformats.org/drawingml/2006/main" xmlns:r="http://schemas.openxmlformats.org/officeDocument/2006/relationships" xmlns:p="http://schemas.openxmlformats.org/presentationml/2006/main">
  <p:tag name="SLIDO_ELEMENT" val="logo"/>
</p:tagLst>
</file>

<file path=ppt/tags/tag1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2.xml><?xml version="1.0" encoding="utf-8"?>
<p:tagLst xmlns:a="http://schemas.openxmlformats.org/drawingml/2006/main" xmlns:r="http://schemas.openxmlformats.org/officeDocument/2006/relationships" xmlns:p="http://schemas.openxmlformats.org/presentationml/2006/main">
  <p:tag name="SLIDO_METADATA" val="eyJUaW1lc3RhbXAiOjE2ODQxNjQ3Njl9"/>
  <p:tag name="SLIDO_TYPE" val="SlidoJoining"/>
</p:tagLst>
</file>

<file path=ppt/tags/tag20.xml><?xml version="1.0" encoding="utf-8"?>
<p:tagLst xmlns:a="http://schemas.openxmlformats.org/drawingml/2006/main" xmlns:r="http://schemas.openxmlformats.org/officeDocument/2006/relationships" xmlns:p="http://schemas.openxmlformats.org/presentationml/2006/main">
  <p:tag name="SLIDO_ELEMENT" val="title"/>
</p:tagLst>
</file>

<file path=ppt/tags/tag21.xml><?xml version="1.0" encoding="utf-8"?>
<p:tagLst xmlns:a="http://schemas.openxmlformats.org/drawingml/2006/main" xmlns:r="http://schemas.openxmlformats.org/officeDocument/2006/relationships" xmlns:p="http://schemas.openxmlformats.org/presentationml/2006/main">
  <p:tag name="SLIDO_ELEMENT" val="footer"/>
</p:tagLst>
</file>

<file path=ppt/tags/tag22.xml><?xml version="1.0" encoding="utf-8"?>
<p:tagLst xmlns:a="http://schemas.openxmlformats.org/drawingml/2006/main" xmlns:r="http://schemas.openxmlformats.org/officeDocument/2006/relationships" xmlns:p="http://schemas.openxmlformats.org/presentationml/2006/main">
  <p:tag name="SLIDO_METADATA" val="eyJUaW1lc3RhbXAiOjE2ODQxNjQ1MzJ9"/>
  <p:tag name="SLIDO_TYPE" val="SlidoPoll"/>
  <p:tag name="SLIDO_POLL_UUID" val="fa2ea6c8-a834-41af-9aa8-6ef45afdc72d"/>
  <p:tag name="SLIDO_POLL_QUESTION_UUID" val="39b93e27-61e4-4f2c-9201-9053ceca5c62"/>
  <p:tag name="SLIDO_TIMELINE" val="W3sic2NyZWVuIjoiUXVpekdldFJlYWR5Iiwic2hvd1Jlc3VsdHMiOmZhbHNlLCJzaG93Q29ycmVjdEFuc3dlcnMiOmZhbHNlLCJ2b3RpbmdMb2NrZWQiOmZhbHNlfSx7InBvbGxRdWVzdGlvblV1aWQiOiIzOWI5M2UyNy02MWU0LTRmMmMtOTIwMS05MDUzY2VjYTVjNjIiLCJzaG93UmVzdWx0cyI6ZmFsc2UsInNob3dDb3JyZWN0QW5zd2VycyI6ZmFsc2UsInZvdGluZ0xvY2tlZCI6ZmFsc2V9LHsicG9sbFF1ZXN0aW9uVXVpZCI6IjM5YjkzZTI3LTYxZTQtNGYyYy05MjAxLTkwNTNjZWNhNWM2MiIsInNob3dSZXN1bHRzIjp0cnVlLCJzaG93Q29ycmVjdEFuc3dlcnMiOmZhbHNlLCJ2b3RpbmdMb2NrZWQiOnRydWV9LHsicG9sbFF1ZXN0aW9uVXVpZCI6IjM5YjkzZTI3LTYxZTQtNGYyYy05MjAxLTkwNTNjZWNhNWM2MiIsInNob3dSZXN1bHRzIjp0cnVlLCJzaG93Q29ycmVjdEFuc3dlcnMiOnRydWUsInZvdGluZ0xvY2tlZCI6dHJ1ZX0seyJzY3JlZW4iOiJRdWl6TGVhZGVyYm9hcmQiLCJwb2xsUXVlc3Rpb25VdWlkIjoiMzliOTNlMjctNjFlNC00ZjJjLTkyMDEtOTA1M2NlY2E1YzYyIiwic2hvd1Jlc3VsdHMiOnRydWUsInNob3dDb3JyZWN0QW5zd2VycyI6dHJ1ZSwidm90aW5nTG9ja2VkIjp0cnVlfV0="/>
</p:tagLst>
</file>

<file path=ppt/tags/tag23.xml><?xml version="1.0" encoding="utf-8"?>
<p:tagLst xmlns:a="http://schemas.openxmlformats.org/drawingml/2006/main" xmlns:r="http://schemas.openxmlformats.org/officeDocument/2006/relationships" xmlns:p="http://schemas.openxmlformats.org/presentationml/2006/main">
  <p:tag name="SLIDO_ELEMENT" val="logo"/>
</p:tagLst>
</file>

<file path=ppt/tags/tag2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ags/tag25.xml><?xml version="1.0" encoding="utf-8"?>
<p:tagLst xmlns:a="http://schemas.openxmlformats.org/drawingml/2006/main" xmlns:r="http://schemas.openxmlformats.org/officeDocument/2006/relationships" xmlns:p="http://schemas.openxmlformats.org/presentationml/2006/main">
  <p:tag name="SLIDO_ELEMENT" val="title"/>
</p:tagLst>
</file>

<file path=ppt/tags/tag26.xml><?xml version="1.0" encoding="utf-8"?>
<p:tagLst xmlns:a="http://schemas.openxmlformats.org/drawingml/2006/main" xmlns:r="http://schemas.openxmlformats.org/officeDocument/2006/relationships" xmlns:p="http://schemas.openxmlformats.org/presentationml/2006/main">
  <p:tag name="SLIDO_ELEMENT" val="footer"/>
</p:tagLst>
</file>

<file path=ppt/tags/tag3.xml><?xml version="1.0" encoding="utf-8"?>
<p:tagLst xmlns:a="http://schemas.openxmlformats.org/drawingml/2006/main" xmlns:r="http://schemas.openxmlformats.org/officeDocument/2006/relationships" xmlns:p="http://schemas.openxmlformats.org/presentationml/2006/main">
  <p:tag name="SLIDO_ELEMENT" val="logo"/>
</p:tagLst>
</file>

<file path=ppt/tags/tag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Join"/>
</p:tagLst>
</file>

<file path=ppt/tags/tag5.xml><?xml version="1.0" encoding="utf-8"?>
<p:tagLst xmlns:a="http://schemas.openxmlformats.org/drawingml/2006/main" xmlns:r="http://schemas.openxmlformats.org/officeDocument/2006/relationships" xmlns:p="http://schemas.openxmlformats.org/presentationml/2006/main">
  <p:tag name="SLIDO_ELEMENT" val="title"/>
</p:tagLst>
</file>

<file path=ppt/tags/tag6.xml><?xml version="1.0" encoding="utf-8"?>
<p:tagLst xmlns:a="http://schemas.openxmlformats.org/drawingml/2006/main" xmlns:r="http://schemas.openxmlformats.org/officeDocument/2006/relationships" xmlns:p="http://schemas.openxmlformats.org/presentationml/2006/main">
  <p:tag name="SLIDO_ELEMENT" val="footer"/>
</p:tagLst>
</file>

<file path=ppt/tags/tag7.xml><?xml version="1.0" encoding="utf-8"?>
<p:tagLst xmlns:a="http://schemas.openxmlformats.org/drawingml/2006/main" xmlns:r="http://schemas.openxmlformats.org/officeDocument/2006/relationships" xmlns:p="http://schemas.openxmlformats.org/presentationml/2006/main">
  <p:tag name="SLIDO_METADATA" val="eyJUaW1lc3RhbXAiOjE2ODQxNjQzMjR9"/>
  <p:tag name="SLIDO_TYPE" val="SlidoPoll"/>
  <p:tag name="SLIDO_POLL_UUID" val="fa2ea6c8-a834-41af-9aa8-6ef45afdc72d"/>
  <p:tag name="SLIDO_POLL_QUESTION_UUID" val="c9e55cfc-e61b-46b0-bd7d-d2715173438a"/>
  <p:tag name="SLIDO_TIMELINE" val="W3sic2NyZWVuIjoiUXVpekpvaW5pbmciLCJzaG93UmVzdWx0cyI6ZmFsc2UsInNob3dDb3JyZWN0QW5zd2VycyI6ZmFsc2UsInZvdGluZ0xvY2tlZCI6ZmFsc2V9LHsicG9sbFF1ZXN0aW9uVXVpZCI6ImM5ZTU1Y2ZjLWU2MWItNDZiMC1iZDdkLWQyNzE1MTczNDM4YSIsInNob3dSZXN1bHRzIjpmYWxzZSwic2hvd0NvcnJlY3RBbnN3ZXJzIjpmYWxzZSwidm90aW5nTG9ja2VkIjpmYWxzZX0seyJwb2xsUXVlc3Rpb25VdWlkIjoiYzllNTVjZmMtZTYxYi00NmIwLWJkN2QtZDI3MTUxNzM0MzhhIiwic2hvd1Jlc3VsdHMiOnRydWUsInNob3dDb3JyZWN0QW5zd2VycyI6ZmFsc2UsInZvdGluZ0xvY2tlZCI6dHJ1ZX0seyJwb2xsUXVlc3Rpb25VdWlkIjoiYzllNTVjZmMtZTYxYi00NmIwLWJkN2QtZDI3MTUxNzM0MzhhIiwic2hvd1Jlc3VsdHMiOnRydWUsInNob3dDb3JyZWN0QW5zd2VycyI6dHJ1ZSwidm90aW5nTG9ja2VkIjp0cnVlfV0="/>
</p:tagLst>
</file>

<file path=ppt/tags/tag8.xml><?xml version="1.0" encoding="utf-8"?>
<p:tagLst xmlns:a="http://schemas.openxmlformats.org/drawingml/2006/main" xmlns:r="http://schemas.openxmlformats.org/officeDocument/2006/relationships" xmlns:p="http://schemas.openxmlformats.org/presentationml/2006/main">
  <p:tag name="SLIDO_ELEMENT" val="logo"/>
</p:tagLst>
</file>

<file path=ppt/tags/tag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uiz"/>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3218</TotalTime>
  <Words>2955</Words>
  <Application>Microsoft Office PowerPoint</Application>
  <PresentationFormat>Widescreen</PresentationFormat>
  <Paragraphs>300</Paragraphs>
  <Slides>26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Roboto</vt:lpstr>
      <vt:lpstr>Office Theme</vt:lpstr>
      <vt:lpstr>Policyholder Misbehavior: Why policyholder behavior is complicated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Linszner, Sarah</dc:creator>
  <cp:lastModifiedBy>Linszner, Sarah</cp:lastModifiedBy>
  <cp:revision>100</cp:revision>
  <dcterms:created xsi:type="dcterms:W3CDTF">2022-09-07T14:25:27Z</dcterms:created>
  <dcterms:modified xsi:type="dcterms:W3CDTF">2023-10-27T11:55:17Z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f1df539-6093-4ec5-baaa-eb0dcc11254e_Enabled">
    <vt:lpwstr>true</vt:lpwstr>
  </property>
  <property fmtid="{D5CDD505-2E9C-101B-9397-08002B2CF9AE}" pid="3" name="MSIP_Label_1f1df539-6093-4ec5-baaa-eb0dcc11254e_SetDate">
    <vt:lpwstr>2022-09-07T14:25:27Z</vt:lpwstr>
  </property>
  <property fmtid="{D5CDD505-2E9C-101B-9397-08002B2CF9AE}" pid="4" name="MSIP_Label_1f1df539-6093-4ec5-baaa-eb0dcc11254e_Method">
    <vt:lpwstr>Standard</vt:lpwstr>
  </property>
  <property fmtid="{D5CDD505-2E9C-101B-9397-08002B2CF9AE}" pid="5" name="MSIP_Label_1f1df539-6093-4ec5-baaa-eb0dcc11254e_Name">
    <vt:lpwstr>General</vt:lpwstr>
  </property>
  <property fmtid="{D5CDD505-2E9C-101B-9397-08002B2CF9AE}" pid="6" name="MSIP_Label_1f1df539-6093-4ec5-baaa-eb0dcc11254e_SiteId">
    <vt:lpwstr>649fc29a-ece3-4a3b-a3c1-680a2f035a6e</vt:lpwstr>
  </property>
  <property fmtid="{D5CDD505-2E9C-101B-9397-08002B2CF9AE}" pid="7" name="MSIP_Label_1f1df539-6093-4ec5-baaa-eb0dcc11254e_ActionId">
    <vt:lpwstr>7bc456df-f7db-401b-ad3d-0188bc661446</vt:lpwstr>
  </property>
  <property fmtid="{D5CDD505-2E9C-101B-9397-08002B2CF9AE}" pid="8" name="MSIP_Label_1f1df539-6093-4ec5-baaa-eb0dcc11254e_ContentBits">
    <vt:lpwstr>0</vt:lpwstr>
  </property>
  <property fmtid="{D5CDD505-2E9C-101B-9397-08002B2CF9AE}" pid="9" name="SlidoAppVersion">
    <vt:lpwstr>1.6.0.4110</vt:lpwstr>
  </property>
</Properties>
</file>